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64" r:id="rId3"/>
  </p:sldMasterIdLst>
  <p:notesMasterIdLst>
    <p:notesMasterId r:id="rId20"/>
  </p:notesMasterIdLst>
  <p:handoutMasterIdLst>
    <p:handoutMasterId r:id="rId21"/>
  </p:handoutMasterIdLst>
  <p:sldIdLst>
    <p:sldId id="257" r:id="rId4"/>
    <p:sldId id="1087" r:id="rId5"/>
    <p:sldId id="1088" r:id="rId6"/>
    <p:sldId id="2076138372" r:id="rId7"/>
    <p:sldId id="1089" r:id="rId8"/>
    <p:sldId id="1090" r:id="rId9"/>
    <p:sldId id="2076138371" r:id="rId10"/>
    <p:sldId id="1091" r:id="rId11"/>
    <p:sldId id="1095" r:id="rId12"/>
    <p:sldId id="1096" r:id="rId13"/>
    <p:sldId id="2076138373" r:id="rId14"/>
    <p:sldId id="1097" r:id="rId15"/>
    <p:sldId id="1099" r:id="rId16"/>
    <p:sldId id="2076138374" r:id="rId17"/>
    <p:sldId id="1100" r:id="rId18"/>
    <p:sldId id="302" r:id="rId19"/>
  </p:sldIdLst>
  <p:sldSz cx="9144000" cy="6858000" type="screen4x3"/>
  <p:notesSz cx="6805613" cy="99441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>
          <p15:clr>
            <a:srgbClr val="A4A3A4"/>
          </p15:clr>
        </p15:guide>
        <p15:guide id="3" orient="horz" pos="4306">
          <p15:clr>
            <a:srgbClr val="A4A3A4"/>
          </p15:clr>
        </p15:guide>
        <p15:guide id="5" pos="113" userDrawn="1">
          <p15:clr>
            <a:srgbClr val="A4A3A4"/>
          </p15:clr>
        </p15:guide>
        <p15:guide id="6" pos="56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i Vila" initials="J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35183"/>
    <a:srgbClr val="0066FF"/>
    <a:srgbClr val="FFFFFF"/>
    <a:srgbClr val="FFF1C5"/>
    <a:srgbClr val="0078BE"/>
    <a:srgbClr val="3587BA"/>
    <a:srgbClr val="3399FF"/>
    <a:srgbClr val="36ACD6"/>
    <a:srgbClr val="4D9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C0E931-5817-4142-857E-2C596AC73B1C}" v="14" dt="2025-10-14T13:05:28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61" autoAdjust="0"/>
    <p:restoredTop sz="67196" autoAdjust="0"/>
  </p:normalViewPr>
  <p:slideViewPr>
    <p:cSldViewPr snapToGrid="0">
      <p:cViewPr varScale="1">
        <p:scale>
          <a:sx n="102" d="100"/>
          <a:sy n="102" d="100"/>
        </p:scale>
        <p:origin x="822" y="108"/>
      </p:cViewPr>
      <p:guideLst>
        <p:guide orient="horz" pos="482"/>
        <p:guide orient="horz" pos="4306"/>
        <p:guide pos="113"/>
        <p:guide pos="56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402" y="72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quim Cortes" userId="e8561d2d-c372-44f2-b4f1-8fe3dd69f216" providerId="ADAL" clId="{8EBBAEB8-18AD-4B6E-B910-5D8E71868896}"/>
    <pc:docChg chg="undo custSel addSld delSld modSld sldOrd">
      <pc:chgData name="Joaquim Cortes" userId="e8561d2d-c372-44f2-b4f1-8fe3dd69f216" providerId="ADAL" clId="{8EBBAEB8-18AD-4B6E-B910-5D8E71868896}" dt="2025-10-14T13:05:52.699" v="931"/>
      <pc:docMkLst>
        <pc:docMk/>
      </pc:docMkLst>
      <pc:sldChg chg="modSp mod">
        <pc:chgData name="Joaquim Cortes" userId="e8561d2d-c372-44f2-b4f1-8fe3dd69f216" providerId="ADAL" clId="{8EBBAEB8-18AD-4B6E-B910-5D8E71868896}" dt="2025-10-14T12:25:27.063" v="900" actId="1076"/>
        <pc:sldMkLst>
          <pc:docMk/>
          <pc:sldMk cId="0" sldId="257"/>
        </pc:sldMkLst>
        <pc:spChg chg="mod">
          <ac:chgData name="Joaquim Cortes" userId="e8561d2d-c372-44f2-b4f1-8fe3dd69f216" providerId="ADAL" clId="{8EBBAEB8-18AD-4B6E-B910-5D8E71868896}" dt="2025-10-14T11:13:34.024" v="66" actId="14100"/>
          <ac:spMkLst>
            <pc:docMk/>
            <pc:sldMk cId="0" sldId="257"/>
            <ac:spMk id="7" creationId="{63E79D2A-E6FA-465D-B5BF-A36DE344C9C9}"/>
          </ac:spMkLst>
        </pc:spChg>
        <pc:spChg chg="mod">
          <ac:chgData name="Joaquim Cortes" userId="e8561d2d-c372-44f2-b4f1-8fe3dd69f216" providerId="ADAL" clId="{8EBBAEB8-18AD-4B6E-B910-5D8E71868896}" dt="2025-10-14T12:25:27.063" v="900" actId="1076"/>
          <ac:spMkLst>
            <pc:docMk/>
            <pc:sldMk cId="0" sldId="257"/>
            <ac:spMk id="25605" creationId="{CD785820-E2C4-4355-8C2E-AA2058891437}"/>
          </ac:spMkLst>
        </pc:spChg>
      </pc:sldChg>
      <pc:sldChg chg="delSp mod">
        <pc:chgData name="Joaquim Cortes" userId="e8561d2d-c372-44f2-b4f1-8fe3dd69f216" providerId="ADAL" clId="{8EBBAEB8-18AD-4B6E-B910-5D8E71868896}" dt="2025-10-14T11:31:46.506" v="895" actId="21"/>
        <pc:sldMkLst>
          <pc:docMk/>
          <pc:sldMk cId="1517829394" sldId="926"/>
        </pc:sldMkLst>
        <pc:grpChg chg="del">
          <ac:chgData name="Joaquim Cortes" userId="e8561d2d-c372-44f2-b4f1-8fe3dd69f216" providerId="ADAL" clId="{8EBBAEB8-18AD-4B6E-B910-5D8E71868896}" dt="2025-10-14T11:31:46.506" v="895" actId="21"/>
          <ac:grpSpMkLst>
            <pc:docMk/>
            <pc:sldMk cId="1517829394" sldId="926"/>
            <ac:grpSpMk id="2" creationId="{F8C72D68-567A-2D1F-55CD-03783A6D52D0}"/>
          </ac:grpSpMkLst>
        </pc:grpChg>
      </pc:sldChg>
      <pc:sldChg chg="add ord modNotes">
        <pc:chgData name="Joaquim Cortes" userId="e8561d2d-c372-44f2-b4f1-8fe3dd69f216" providerId="ADAL" clId="{8EBBAEB8-18AD-4B6E-B910-5D8E71868896}" dt="2025-10-14T13:05:52.699" v="931"/>
        <pc:sldMkLst>
          <pc:docMk/>
          <pc:sldMk cId="1367220175" sldId="977"/>
        </pc:sldMkLst>
      </pc:sldChg>
      <pc:sldChg chg="del">
        <pc:chgData name="Joaquim Cortes" userId="e8561d2d-c372-44f2-b4f1-8fe3dd69f216" providerId="ADAL" clId="{8EBBAEB8-18AD-4B6E-B910-5D8E71868896}" dt="2025-10-14T12:24:09.680" v="899" actId="2696"/>
        <pc:sldMkLst>
          <pc:docMk/>
          <pc:sldMk cId="0" sldId="984"/>
        </pc:sldMkLst>
      </pc:sldChg>
      <pc:sldChg chg="addSp delSp modSp add del mod">
        <pc:chgData name="Joaquim Cortes" userId="e8561d2d-c372-44f2-b4f1-8fe3dd69f216" providerId="ADAL" clId="{8EBBAEB8-18AD-4B6E-B910-5D8E71868896}" dt="2025-10-14T13:01:26.799" v="925" actId="478"/>
        <pc:sldMkLst>
          <pc:docMk/>
          <pc:sldMk cId="1780340853" sldId="1074"/>
        </pc:sldMkLst>
        <pc:spChg chg="del mod">
          <ac:chgData name="Joaquim Cortes" userId="e8561d2d-c372-44f2-b4f1-8fe3dd69f216" providerId="ADAL" clId="{8EBBAEB8-18AD-4B6E-B910-5D8E71868896}" dt="2025-10-14T13:01:26.799" v="925" actId="478"/>
          <ac:spMkLst>
            <pc:docMk/>
            <pc:sldMk cId="1780340853" sldId="1074"/>
            <ac:spMk id="4" creationId="{1B281061-8755-E0B2-974B-18FA1F507D65}"/>
          </ac:spMkLst>
        </pc:spChg>
        <pc:picChg chg="add mod">
          <ac:chgData name="Joaquim Cortes" userId="e8561d2d-c372-44f2-b4f1-8fe3dd69f216" providerId="ADAL" clId="{8EBBAEB8-18AD-4B6E-B910-5D8E71868896}" dt="2025-10-14T13:01:25.023" v="924" actId="14100"/>
          <ac:picMkLst>
            <pc:docMk/>
            <pc:sldMk cId="1780340853" sldId="1074"/>
            <ac:picMk id="5" creationId="{45A2A11F-2543-D932-0B71-E3E21C0332B1}"/>
          </ac:picMkLst>
        </pc:picChg>
        <pc:picChg chg="del mod">
          <ac:chgData name="Joaquim Cortes" userId="e8561d2d-c372-44f2-b4f1-8fe3dd69f216" providerId="ADAL" clId="{8EBBAEB8-18AD-4B6E-B910-5D8E71868896}" dt="2025-10-14T13:01:20.193" v="923" actId="478"/>
          <ac:picMkLst>
            <pc:docMk/>
            <pc:sldMk cId="1780340853" sldId="1074"/>
            <ac:picMk id="18" creationId="{3BB5FFEB-7DC3-4307-9A4A-08FE52AB451E}"/>
          </ac:picMkLst>
        </pc:picChg>
      </pc:sldChg>
      <pc:sldChg chg="addSp modSp new mod ord">
        <pc:chgData name="Joaquim Cortes" userId="e8561d2d-c372-44f2-b4f1-8fe3dd69f216" providerId="ADAL" clId="{8EBBAEB8-18AD-4B6E-B910-5D8E71868896}" dt="2025-10-14T11:23:37.060" v="363" actId="20577"/>
        <pc:sldMkLst>
          <pc:docMk/>
          <pc:sldMk cId="2926874043" sldId="1087"/>
        </pc:sldMkLst>
        <pc:spChg chg="add mod">
          <ac:chgData name="Joaquim Cortes" userId="e8561d2d-c372-44f2-b4f1-8fe3dd69f216" providerId="ADAL" clId="{8EBBAEB8-18AD-4B6E-B910-5D8E71868896}" dt="2025-10-14T11:23:37.060" v="363" actId="20577"/>
          <ac:spMkLst>
            <pc:docMk/>
            <pc:sldMk cId="2926874043" sldId="1087"/>
            <ac:spMk id="2" creationId="{DE4CEEBE-990E-0E0B-4348-E5D9F9F3350B}"/>
          </ac:spMkLst>
        </pc:spChg>
      </pc:sldChg>
      <pc:sldChg chg="addSp modSp new mod">
        <pc:chgData name="Joaquim Cortes" userId="e8561d2d-c372-44f2-b4f1-8fe3dd69f216" providerId="ADAL" clId="{8EBBAEB8-18AD-4B6E-B910-5D8E71868896}" dt="2025-10-14T13:01:44.994" v="928" actId="1076"/>
        <pc:sldMkLst>
          <pc:docMk/>
          <pc:sldMk cId="4286183687" sldId="1088"/>
        </pc:sldMkLst>
        <pc:spChg chg="add mod">
          <ac:chgData name="Joaquim Cortes" userId="e8561d2d-c372-44f2-b4f1-8fe3dd69f216" providerId="ADAL" clId="{8EBBAEB8-18AD-4B6E-B910-5D8E71868896}" dt="2025-10-14T12:45:12.696" v="917" actId="20577"/>
          <ac:spMkLst>
            <pc:docMk/>
            <pc:sldMk cId="4286183687" sldId="1088"/>
            <ac:spMk id="2" creationId="{03B4CA04-DD67-5A85-820C-DD9BE2D06E3C}"/>
          </ac:spMkLst>
        </pc:spChg>
        <pc:picChg chg="add mod">
          <ac:chgData name="Joaquim Cortes" userId="e8561d2d-c372-44f2-b4f1-8fe3dd69f216" providerId="ADAL" clId="{8EBBAEB8-18AD-4B6E-B910-5D8E71868896}" dt="2025-10-14T13:01:44.994" v="928" actId="1076"/>
          <ac:picMkLst>
            <pc:docMk/>
            <pc:sldMk cId="4286183687" sldId="1088"/>
            <ac:picMk id="3" creationId="{01A92316-CD6D-FAAA-5A7C-E9F80BE833DF}"/>
          </ac:picMkLst>
        </pc:picChg>
      </pc:sldChg>
      <pc:sldChg chg="addSp modSp new mod">
        <pc:chgData name="Joaquim Cortes" userId="e8561d2d-c372-44f2-b4f1-8fe3dd69f216" providerId="ADAL" clId="{8EBBAEB8-18AD-4B6E-B910-5D8E71868896}" dt="2025-10-14T11:32:11.842" v="898" actId="1076"/>
        <pc:sldMkLst>
          <pc:docMk/>
          <pc:sldMk cId="51396701" sldId="1089"/>
        </pc:sldMkLst>
        <pc:spChg chg="add mod">
          <ac:chgData name="Joaquim Cortes" userId="e8561d2d-c372-44f2-b4f1-8fe3dd69f216" providerId="ADAL" clId="{8EBBAEB8-18AD-4B6E-B910-5D8E71868896}" dt="2025-10-14T11:23:57.587" v="396" actId="20577"/>
          <ac:spMkLst>
            <pc:docMk/>
            <pc:sldMk cId="51396701" sldId="1089"/>
            <ac:spMk id="2" creationId="{BCB9F4BF-DAC0-1387-CE99-C489721860D8}"/>
          </ac:spMkLst>
        </pc:spChg>
        <pc:picChg chg="add mod">
          <ac:chgData name="Joaquim Cortes" userId="e8561d2d-c372-44f2-b4f1-8fe3dd69f216" providerId="ADAL" clId="{8EBBAEB8-18AD-4B6E-B910-5D8E71868896}" dt="2025-10-14T11:32:11.842" v="898" actId="1076"/>
          <ac:picMkLst>
            <pc:docMk/>
            <pc:sldMk cId="51396701" sldId="1089"/>
            <ac:picMk id="3" creationId="{24BDBA9A-19BC-228C-DAC9-081A3F674F93}"/>
          </ac:picMkLst>
        </pc:picChg>
      </pc:sldChg>
      <pc:sldChg chg="addSp modSp new mod">
        <pc:chgData name="Joaquim Cortes" userId="e8561d2d-c372-44f2-b4f1-8fe3dd69f216" providerId="ADAL" clId="{8EBBAEB8-18AD-4B6E-B910-5D8E71868896}" dt="2025-10-14T11:24:12.150" v="400" actId="20577"/>
        <pc:sldMkLst>
          <pc:docMk/>
          <pc:sldMk cId="1084331310" sldId="1090"/>
        </pc:sldMkLst>
        <pc:spChg chg="add mod">
          <ac:chgData name="Joaquim Cortes" userId="e8561d2d-c372-44f2-b4f1-8fe3dd69f216" providerId="ADAL" clId="{8EBBAEB8-18AD-4B6E-B910-5D8E71868896}" dt="2025-10-14T11:24:12.150" v="400" actId="20577"/>
          <ac:spMkLst>
            <pc:docMk/>
            <pc:sldMk cId="1084331310" sldId="1090"/>
            <ac:spMk id="2" creationId="{5C27A9CE-DB44-69E5-C69F-035FBE94F987}"/>
          </ac:spMkLst>
        </pc:spChg>
      </pc:sldChg>
      <pc:sldChg chg="addSp modSp new mod">
        <pc:chgData name="Joaquim Cortes" userId="e8561d2d-c372-44f2-b4f1-8fe3dd69f216" providerId="ADAL" clId="{8EBBAEB8-18AD-4B6E-B910-5D8E71868896}" dt="2025-10-14T12:38:45.622" v="905" actId="1076"/>
        <pc:sldMkLst>
          <pc:docMk/>
          <pc:sldMk cId="3258785295" sldId="1091"/>
        </pc:sldMkLst>
        <pc:spChg chg="add mod">
          <ac:chgData name="Joaquim Cortes" userId="e8561d2d-c372-44f2-b4f1-8fe3dd69f216" providerId="ADAL" clId="{8EBBAEB8-18AD-4B6E-B910-5D8E71868896}" dt="2025-10-14T11:25:16.514" v="484" actId="6549"/>
          <ac:spMkLst>
            <pc:docMk/>
            <pc:sldMk cId="3258785295" sldId="1091"/>
            <ac:spMk id="2" creationId="{49CB34D8-3ABD-E05E-4EF1-FDE513466A87}"/>
          </ac:spMkLst>
        </pc:spChg>
        <pc:picChg chg="add mod">
          <ac:chgData name="Joaquim Cortes" userId="e8561d2d-c372-44f2-b4f1-8fe3dd69f216" providerId="ADAL" clId="{8EBBAEB8-18AD-4B6E-B910-5D8E71868896}" dt="2025-10-14T12:38:45.622" v="905" actId="1076"/>
          <ac:picMkLst>
            <pc:docMk/>
            <pc:sldMk cId="3258785295" sldId="1091"/>
            <ac:picMk id="3" creationId="{F124E2F5-33DD-5A79-2853-E4C5138C5FF9}"/>
          </ac:picMkLst>
        </pc:picChg>
      </pc:sldChg>
      <pc:sldChg chg="new">
        <pc:chgData name="Joaquim Cortes" userId="e8561d2d-c372-44f2-b4f1-8fe3dd69f216" providerId="ADAL" clId="{8EBBAEB8-18AD-4B6E-B910-5D8E71868896}" dt="2025-10-14T11:15:55.899" v="74" actId="680"/>
        <pc:sldMkLst>
          <pc:docMk/>
          <pc:sldMk cId="938805835" sldId="1092"/>
        </pc:sldMkLst>
      </pc:sldChg>
      <pc:sldChg chg="new">
        <pc:chgData name="Joaquim Cortes" userId="e8561d2d-c372-44f2-b4f1-8fe3dd69f216" providerId="ADAL" clId="{8EBBAEB8-18AD-4B6E-B910-5D8E71868896}" dt="2025-10-14T11:15:58.261" v="75" actId="680"/>
        <pc:sldMkLst>
          <pc:docMk/>
          <pc:sldMk cId="3752265610" sldId="1093"/>
        </pc:sldMkLst>
      </pc:sldChg>
      <pc:sldChg chg="new">
        <pc:chgData name="Joaquim Cortes" userId="e8561d2d-c372-44f2-b4f1-8fe3dd69f216" providerId="ADAL" clId="{8EBBAEB8-18AD-4B6E-B910-5D8E71868896}" dt="2025-10-14T11:16:01.558" v="76" actId="680"/>
        <pc:sldMkLst>
          <pc:docMk/>
          <pc:sldMk cId="1326573894" sldId="1094"/>
        </pc:sldMkLst>
      </pc:sldChg>
      <pc:sldChg chg="modSp add mod">
        <pc:chgData name="Joaquim Cortes" userId="e8561d2d-c372-44f2-b4f1-8fe3dd69f216" providerId="ADAL" clId="{8EBBAEB8-18AD-4B6E-B910-5D8E71868896}" dt="2025-10-14T11:25:57.487" v="581" actId="6549"/>
        <pc:sldMkLst>
          <pc:docMk/>
          <pc:sldMk cId="1355569309" sldId="1095"/>
        </pc:sldMkLst>
        <pc:spChg chg="mod">
          <ac:chgData name="Joaquim Cortes" userId="e8561d2d-c372-44f2-b4f1-8fe3dd69f216" providerId="ADAL" clId="{8EBBAEB8-18AD-4B6E-B910-5D8E71868896}" dt="2025-10-14T11:25:57.487" v="581" actId="6549"/>
          <ac:spMkLst>
            <pc:docMk/>
            <pc:sldMk cId="1355569309" sldId="1095"/>
            <ac:spMk id="2" creationId="{4427AE1D-550B-D3ED-5920-E30C7A06B310}"/>
          </ac:spMkLst>
        </pc:spChg>
      </pc:sldChg>
      <pc:sldChg chg="modSp add mod">
        <pc:chgData name="Joaquim Cortes" userId="e8561d2d-c372-44f2-b4f1-8fe3dd69f216" providerId="ADAL" clId="{8EBBAEB8-18AD-4B6E-B910-5D8E71868896}" dt="2025-10-14T11:26:33.264" v="675" actId="6549"/>
        <pc:sldMkLst>
          <pc:docMk/>
          <pc:sldMk cId="2241042708" sldId="1096"/>
        </pc:sldMkLst>
        <pc:spChg chg="mod">
          <ac:chgData name="Joaquim Cortes" userId="e8561d2d-c372-44f2-b4f1-8fe3dd69f216" providerId="ADAL" clId="{8EBBAEB8-18AD-4B6E-B910-5D8E71868896}" dt="2025-10-14T11:26:33.264" v="675" actId="6549"/>
          <ac:spMkLst>
            <pc:docMk/>
            <pc:sldMk cId="2241042708" sldId="1096"/>
            <ac:spMk id="2" creationId="{4552A077-73B4-61A6-D826-70C087EF2E87}"/>
          </ac:spMkLst>
        </pc:spChg>
      </pc:sldChg>
      <pc:sldChg chg="modSp add mod">
        <pc:chgData name="Joaquim Cortes" userId="e8561d2d-c372-44f2-b4f1-8fe3dd69f216" providerId="ADAL" clId="{8EBBAEB8-18AD-4B6E-B910-5D8E71868896}" dt="2025-10-14T11:27:08.269" v="749" actId="6549"/>
        <pc:sldMkLst>
          <pc:docMk/>
          <pc:sldMk cId="2855130433" sldId="1097"/>
        </pc:sldMkLst>
        <pc:spChg chg="mod">
          <ac:chgData name="Joaquim Cortes" userId="e8561d2d-c372-44f2-b4f1-8fe3dd69f216" providerId="ADAL" clId="{8EBBAEB8-18AD-4B6E-B910-5D8E71868896}" dt="2025-10-14T11:27:08.269" v="749" actId="6549"/>
          <ac:spMkLst>
            <pc:docMk/>
            <pc:sldMk cId="2855130433" sldId="1097"/>
            <ac:spMk id="2" creationId="{12BF22BC-6A28-F49B-8921-F94972FF688A}"/>
          </ac:spMkLst>
        </pc:spChg>
      </pc:sldChg>
      <pc:sldChg chg="add">
        <pc:chgData name="Joaquim Cortes" userId="e8561d2d-c372-44f2-b4f1-8fe3dd69f216" providerId="ADAL" clId="{8EBBAEB8-18AD-4B6E-B910-5D8E71868896}" dt="2025-10-14T11:23:05.540" v="357" actId="2890"/>
        <pc:sldMkLst>
          <pc:docMk/>
          <pc:sldMk cId="848330338" sldId="1098"/>
        </pc:sldMkLst>
      </pc:sldChg>
      <pc:sldChg chg="modSp add mod">
        <pc:chgData name="Joaquim Cortes" userId="e8561d2d-c372-44f2-b4f1-8fe3dd69f216" providerId="ADAL" clId="{8EBBAEB8-18AD-4B6E-B910-5D8E71868896}" dt="2025-10-14T11:27:49.499" v="834" actId="6549"/>
        <pc:sldMkLst>
          <pc:docMk/>
          <pc:sldMk cId="2570170769" sldId="1099"/>
        </pc:sldMkLst>
        <pc:spChg chg="mod">
          <ac:chgData name="Joaquim Cortes" userId="e8561d2d-c372-44f2-b4f1-8fe3dd69f216" providerId="ADAL" clId="{8EBBAEB8-18AD-4B6E-B910-5D8E71868896}" dt="2025-10-14T11:27:49.499" v="834" actId="6549"/>
          <ac:spMkLst>
            <pc:docMk/>
            <pc:sldMk cId="2570170769" sldId="1099"/>
            <ac:spMk id="2" creationId="{EEBA8B34-F31D-1A9A-00A9-715A556252A9}"/>
          </ac:spMkLst>
        </pc:spChg>
      </pc:sldChg>
      <pc:sldChg chg="modSp add mod">
        <pc:chgData name="Joaquim Cortes" userId="e8561d2d-c372-44f2-b4f1-8fe3dd69f216" providerId="ADAL" clId="{8EBBAEB8-18AD-4B6E-B910-5D8E71868896}" dt="2025-10-14T11:28:10.090" v="894" actId="6549"/>
        <pc:sldMkLst>
          <pc:docMk/>
          <pc:sldMk cId="2668333503" sldId="1100"/>
        </pc:sldMkLst>
        <pc:spChg chg="mod">
          <ac:chgData name="Joaquim Cortes" userId="e8561d2d-c372-44f2-b4f1-8fe3dd69f216" providerId="ADAL" clId="{8EBBAEB8-18AD-4B6E-B910-5D8E71868896}" dt="2025-10-14T11:28:10.090" v="894" actId="6549"/>
          <ac:spMkLst>
            <pc:docMk/>
            <pc:sldMk cId="2668333503" sldId="1100"/>
            <ac:spMk id="2" creationId="{E15236A5-F5C0-D541-D56D-25AEB17BD71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a-ES" dirty="0"/>
              <a:t>Emissions </a:t>
            </a:r>
            <a:r>
              <a:rPr lang="ca-ES" b="1" dirty="0" err="1"/>
              <a:t>tnNOx</a:t>
            </a:r>
            <a:r>
              <a:rPr lang="ca-ES" dirty="0"/>
              <a:t> vaixells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Full4!$L$3</c:f>
              <c:strCache>
                <c:ptCount val="1"/>
                <c:pt idx="0">
                  <c:v>NOx Maniobra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Full4!$K$4:$K$11</c:f>
              <c:strCache>
                <c:ptCount val="8"/>
                <c:pt idx="0">
                  <c:v>Portacontenidors</c:v>
                </c:pt>
                <c:pt idx="1">
                  <c:v>Tancs</c:v>
                </c:pt>
                <c:pt idx="2">
                  <c:v>Passatge</c:v>
                </c:pt>
                <c:pt idx="3">
                  <c:v>Transbordadors</c:v>
                </c:pt>
                <c:pt idx="4">
                  <c:v>Car-Carrier</c:v>
                </c:pt>
                <c:pt idx="5">
                  <c:v>Ro-Ro</c:v>
                </c:pt>
                <c:pt idx="6">
                  <c:v>Carrega (Lo-Lo)</c:v>
                </c:pt>
                <c:pt idx="7">
                  <c:v>Granelers</c:v>
                </c:pt>
              </c:strCache>
            </c:strRef>
          </c:cat>
          <c:val>
            <c:numRef>
              <c:f>Full4!$L$4:$L$11</c:f>
              <c:numCache>
                <c:formatCode>0.0</c:formatCode>
                <c:ptCount val="8"/>
                <c:pt idx="0">
                  <c:v>253.8162999999995</c:v>
                </c:pt>
                <c:pt idx="1">
                  <c:v>64.312299999999965</c:v>
                </c:pt>
                <c:pt idx="2">
                  <c:v>90.835199999999915</c:v>
                </c:pt>
                <c:pt idx="3">
                  <c:v>186.71390000000011</c:v>
                </c:pt>
                <c:pt idx="4">
                  <c:v>24.604699999999987</c:v>
                </c:pt>
                <c:pt idx="5">
                  <c:v>12.503200000000001</c:v>
                </c:pt>
                <c:pt idx="6">
                  <c:v>7.0988999999999916</c:v>
                </c:pt>
                <c:pt idx="7">
                  <c:v>11.543999999999988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1-4364-97A4-668E3796DB35}"/>
            </c:ext>
          </c:extLst>
        </c:ser>
        <c:ser>
          <c:idx val="1"/>
          <c:order val="1"/>
          <c:tx>
            <c:strRef>
              <c:f>Full4!$M$3</c:f>
              <c:strCache>
                <c:ptCount val="1"/>
                <c:pt idx="0">
                  <c:v>NOx Estada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Full4!$K$4:$K$11</c:f>
              <c:strCache>
                <c:ptCount val="8"/>
                <c:pt idx="0">
                  <c:v>Portacontenidors</c:v>
                </c:pt>
                <c:pt idx="1">
                  <c:v>Tancs</c:v>
                </c:pt>
                <c:pt idx="2">
                  <c:v>Passatge</c:v>
                </c:pt>
                <c:pt idx="3">
                  <c:v>Transbordadors</c:v>
                </c:pt>
                <c:pt idx="4">
                  <c:v>Car-Carrier</c:v>
                </c:pt>
                <c:pt idx="5">
                  <c:v>Ro-Ro</c:v>
                </c:pt>
                <c:pt idx="6">
                  <c:v>Carrega (Lo-Lo)</c:v>
                </c:pt>
                <c:pt idx="7">
                  <c:v>Granelers</c:v>
                </c:pt>
              </c:strCache>
            </c:strRef>
          </c:cat>
          <c:val>
            <c:numRef>
              <c:f>Full4!$M$4:$M$11</c:f>
              <c:numCache>
                <c:formatCode>0.0</c:formatCode>
                <c:ptCount val="8"/>
                <c:pt idx="0">
                  <c:v>1043.0504999999989</c:v>
                </c:pt>
                <c:pt idx="1">
                  <c:v>1301.4231000000004</c:v>
                </c:pt>
                <c:pt idx="2">
                  <c:v>396.22149999999971</c:v>
                </c:pt>
                <c:pt idx="3">
                  <c:v>546.33309999999994</c:v>
                </c:pt>
                <c:pt idx="4">
                  <c:v>112.34449999999994</c:v>
                </c:pt>
                <c:pt idx="5">
                  <c:v>34.039899999999975</c:v>
                </c:pt>
                <c:pt idx="6">
                  <c:v>56.979899999999986</c:v>
                </c:pt>
                <c:pt idx="7">
                  <c:v>199.56619999999984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1-4364-97A4-668E3796DB35}"/>
            </c:ext>
          </c:extLst>
        </c:ser>
        <c:ser>
          <c:idx val="2"/>
          <c:order val="2"/>
          <c:tx>
            <c:strRef>
              <c:f>Full4!$N$3</c:f>
              <c:strCache>
                <c:ptCount val="1"/>
                <c:pt idx="0">
                  <c:v>NOx Fondeig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Full4!$K$4:$K$11</c:f>
              <c:strCache>
                <c:ptCount val="8"/>
                <c:pt idx="0">
                  <c:v>Portacontenidors</c:v>
                </c:pt>
                <c:pt idx="1">
                  <c:v>Tancs</c:v>
                </c:pt>
                <c:pt idx="2">
                  <c:v>Passatge</c:v>
                </c:pt>
                <c:pt idx="3">
                  <c:v>Transbordadors</c:v>
                </c:pt>
                <c:pt idx="4">
                  <c:v>Car-Carrier</c:v>
                </c:pt>
                <c:pt idx="5">
                  <c:v>Ro-Ro</c:v>
                </c:pt>
                <c:pt idx="6">
                  <c:v>Carrega (Lo-Lo)</c:v>
                </c:pt>
                <c:pt idx="7">
                  <c:v>Granelers</c:v>
                </c:pt>
              </c:strCache>
            </c:strRef>
          </c:cat>
          <c:val>
            <c:numRef>
              <c:f>Full4!$N$4:$N$11</c:f>
              <c:numCache>
                <c:formatCode>0.0</c:formatCode>
                <c:ptCount val="8"/>
                <c:pt idx="0">
                  <c:v>121.70029999999997</c:v>
                </c:pt>
                <c:pt idx="1">
                  <c:v>136.39419999999978</c:v>
                </c:pt>
                <c:pt idx="2">
                  <c:v>0</c:v>
                </c:pt>
                <c:pt idx="3">
                  <c:v>14.280399999999988</c:v>
                </c:pt>
                <c:pt idx="4">
                  <c:v>3.8944999999999976</c:v>
                </c:pt>
                <c:pt idx="5">
                  <c:v>3.179599999999998</c:v>
                </c:pt>
                <c:pt idx="6">
                  <c:v>10.20719999999999</c:v>
                </c:pt>
                <c:pt idx="7">
                  <c:v>37.327799999999968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1-4364-97A4-668E3796D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1762952"/>
        <c:axId val="1031763312"/>
      </c:barChart>
      <c:catAx>
        <c:axId val="1031762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031763312"/>
        <c:crosses val="autoZero"/>
        <c:auto val="1"/>
        <c:lblAlgn val="ctr"/>
        <c:lblOffset val="100"/>
        <c:noMultiLvlLbl val="0"/>
      </c:catAx>
      <c:valAx>
        <c:axId val="103176331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031762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Emissions </a:t>
            </a:r>
            <a:r>
              <a:rPr lang="en-US" b="1" dirty="0"/>
              <a:t>tnCO2</a:t>
            </a:r>
            <a:r>
              <a:rPr lang="en-US" dirty="0"/>
              <a:t> </a:t>
            </a:r>
            <a:r>
              <a:rPr lang="en-US" dirty="0" err="1"/>
              <a:t>vaixells</a:t>
            </a:r>
            <a:r>
              <a:rPr lang="en-US" dirty="0"/>
              <a:t> 2023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Full4!$L$13</c:f>
              <c:strCache>
                <c:ptCount val="1"/>
                <c:pt idx="0">
                  <c:v>CO2 Maniobra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Full4!$K$14:$K$21</c:f>
              <c:strCache>
                <c:ptCount val="8"/>
                <c:pt idx="0">
                  <c:v>Portacontenidors</c:v>
                </c:pt>
                <c:pt idx="1">
                  <c:v>Tancs</c:v>
                </c:pt>
                <c:pt idx="2">
                  <c:v>Passatge</c:v>
                </c:pt>
                <c:pt idx="3">
                  <c:v>Transbordadors</c:v>
                </c:pt>
                <c:pt idx="4">
                  <c:v>Car-Carrier</c:v>
                </c:pt>
                <c:pt idx="5">
                  <c:v>Ro-Ro</c:v>
                </c:pt>
                <c:pt idx="6">
                  <c:v>Carrega (Lo-Lo)</c:v>
                </c:pt>
                <c:pt idx="7">
                  <c:v>Granelers</c:v>
                </c:pt>
              </c:strCache>
            </c:strRef>
          </c:cat>
          <c:val>
            <c:numRef>
              <c:f>Full4!$L$14:$L$21</c:f>
              <c:numCache>
                <c:formatCode>0</c:formatCode>
                <c:ptCount val="8"/>
                <c:pt idx="0">
                  <c:v>14071.644999999968</c:v>
                </c:pt>
                <c:pt idx="1">
                  <c:v>3907.7915000000003</c:v>
                </c:pt>
                <c:pt idx="2">
                  <c:v>9556.0319999999992</c:v>
                </c:pt>
                <c:pt idx="3">
                  <c:v>12477.146199999996</c:v>
                </c:pt>
                <c:pt idx="4">
                  <c:v>1305.3343999999979</c:v>
                </c:pt>
                <c:pt idx="5">
                  <c:v>3113.6291999999944</c:v>
                </c:pt>
                <c:pt idx="6">
                  <c:v>448.59339999999975</c:v>
                </c:pt>
                <c:pt idx="7">
                  <c:v>639.23509999999965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5C-4250-A28F-26942AFAA999}"/>
            </c:ext>
          </c:extLst>
        </c:ser>
        <c:ser>
          <c:idx val="1"/>
          <c:order val="1"/>
          <c:tx>
            <c:strRef>
              <c:f>Full4!$M$13</c:f>
              <c:strCache>
                <c:ptCount val="1"/>
                <c:pt idx="0">
                  <c:v>CO2 Estada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Full4!$K$14:$K$21</c:f>
              <c:strCache>
                <c:ptCount val="8"/>
                <c:pt idx="0">
                  <c:v>Portacontenidors</c:v>
                </c:pt>
                <c:pt idx="1">
                  <c:v>Tancs</c:v>
                </c:pt>
                <c:pt idx="2">
                  <c:v>Passatge</c:v>
                </c:pt>
                <c:pt idx="3">
                  <c:v>Transbordadors</c:v>
                </c:pt>
                <c:pt idx="4">
                  <c:v>Car-Carrier</c:v>
                </c:pt>
                <c:pt idx="5">
                  <c:v>Ro-Ro</c:v>
                </c:pt>
                <c:pt idx="6">
                  <c:v>Carrega (Lo-Lo)</c:v>
                </c:pt>
                <c:pt idx="7">
                  <c:v>Granelers</c:v>
                </c:pt>
              </c:strCache>
            </c:strRef>
          </c:cat>
          <c:val>
            <c:numRef>
              <c:f>Full4!$M$14:$M$21</c:f>
              <c:numCache>
                <c:formatCode>0</c:formatCode>
                <c:ptCount val="8"/>
                <c:pt idx="0">
                  <c:v>72957.494199999972</c:v>
                </c:pt>
                <c:pt idx="1">
                  <c:v>76739.854299999919</c:v>
                </c:pt>
                <c:pt idx="2">
                  <c:v>41256.019500000009</c:v>
                </c:pt>
                <c:pt idx="3">
                  <c:v>34838.480600000024</c:v>
                </c:pt>
                <c:pt idx="4">
                  <c:v>6741.9240999999902</c:v>
                </c:pt>
                <c:pt idx="5">
                  <c:v>6454.5961999999899</c:v>
                </c:pt>
                <c:pt idx="6">
                  <c:v>3736.3500999999978</c:v>
                </c:pt>
                <c:pt idx="7">
                  <c:v>12955.976999999993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5C-4250-A28F-26942AFAA999}"/>
            </c:ext>
          </c:extLst>
        </c:ser>
        <c:ser>
          <c:idx val="2"/>
          <c:order val="2"/>
          <c:tx>
            <c:strRef>
              <c:f>Full4!$N$13</c:f>
              <c:strCache>
                <c:ptCount val="1"/>
                <c:pt idx="0">
                  <c:v>CO2 Fondeig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Full4!$K$14:$K$21</c:f>
              <c:strCache>
                <c:ptCount val="8"/>
                <c:pt idx="0">
                  <c:v>Portacontenidors</c:v>
                </c:pt>
                <c:pt idx="1">
                  <c:v>Tancs</c:v>
                </c:pt>
                <c:pt idx="2">
                  <c:v>Passatge</c:v>
                </c:pt>
                <c:pt idx="3">
                  <c:v>Transbordadors</c:v>
                </c:pt>
                <c:pt idx="4">
                  <c:v>Car-Carrier</c:v>
                </c:pt>
                <c:pt idx="5">
                  <c:v>Ro-Ro</c:v>
                </c:pt>
                <c:pt idx="6">
                  <c:v>Carrega (Lo-Lo)</c:v>
                </c:pt>
                <c:pt idx="7">
                  <c:v>Granelers</c:v>
                </c:pt>
              </c:strCache>
            </c:strRef>
          </c:cat>
          <c:val>
            <c:numRef>
              <c:f>Full4!$N$14:$N$21</c:f>
              <c:numCache>
                <c:formatCode>0</c:formatCode>
                <c:ptCount val="8"/>
                <c:pt idx="0">
                  <c:v>7425.784799999994</c:v>
                </c:pt>
                <c:pt idx="1">
                  <c:v>8804.5446999999949</c:v>
                </c:pt>
                <c:pt idx="2">
                  <c:v>0</c:v>
                </c:pt>
                <c:pt idx="3">
                  <c:v>824.82179999999983</c:v>
                </c:pt>
                <c:pt idx="4">
                  <c:v>216.7834</c:v>
                </c:pt>
                <c:pt idx="5">
                  <c:v>222.36580000000001</c:v>
                </c:pt>
                <c:pt idx="6">
                  <c:v>657.77639999999963</c:v>
                </c:pt>
                <c:pt idx="7">
                  <c:v>2253.8544000000002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5C-4250-A28F-26942AFAA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1817672"/>
        <c:axId val="1031807232"/>
      </c:barChart>
      <c:catAx>
        <c:axId val="10318176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031807232"/>
        <c:crosses val="autoZero"/>
        <c:auto val="1"/>
        <c:lblAlgn val="ctr"/>
        <c:lblOffset val="100"/>
        <c:noMultiLvlLbl val="0"/>
      </c:catAx>
      <c:valAx>
        <c:axId val="103180723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103181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D8EB0B1A-18AF-4177-BE3E-53AD4679C6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302" cy="498208"/>
          </a:xfrm>
          <a:prstGeom prst="rect">
            <a:avLst/>
          </a:prstGeom>
        </p:spPr>
        <p:txBody>
          <a:bodyPr vert="horz" lIns="91481" tIns="45739" rIns="91481" bIns="4573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F430FB88-8377-4E33-A7DE-CF421E3D7F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790" y="1"/>
            <a:ext cx="2949302" cy="498208"/>
          </a:xfrm>
          <a:prstGeom prst="rect">
            <a:avLst/>
          </a:prstGeom>
        </p:spPr>
        <p:txBody>
          <a:bodyPr vert="horz" lIns="91481" tIns="45739" rIns="91481" bIns="4573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4167E4-04FE-4F18-A899-2676F2451DF1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816F4836-4A54-4EFD-B994-3DE7243F43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4350"/>
            <a:ext cx="2949302" cy="498207"/>
          </a:xfrm>
          <a:prstGeom prst="rect">
            <a:avLst/>
          </a:prstGeom>
        </p:spPr>
        <p:txBody>
          <a:bodyPr vert="horz" lIns="91481" tIns="45739" rIns="91481" bIns="4573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ABEB3FD8-3D97-4278-9827-70183767AF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790" y="9444350"/>
            <a:ext cx="2949302" cy="498207"/>
          </a:xfrm>
          <a:prstGeom prst="rect">
            <a:avLst/>
          </a:prstGeom>
        </p:spPr>
        <p:txBody>
          <a:bodyPr vert="horz" wrap="square" lIns="91481" tIns="45739" rIns="91481" bIns="457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8164DB-C8E3-4992-8D4A-1EE2B3351228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754AE24E-624C-4AE8-9D6E-D1ED09470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302" cy="498208"/>
          </a:xfrm>
          <a:prstGeom prst="rect">
            <a:avLst/>
          </a:prstGeom>
        </p:spPr>
        <p:txBody>
          <a:bodyPr vert="horz" lIns="91481" tIns="45739" rIns="91481" bIns="4573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A66407A0-1406-4A2A-862E-63311F322F4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790" y="1"/>
            <a:ext cx="2949302" cy="498208"/>
          </a:xfrm>
          <a:prstGeom prst="rect">
            <a:avLst/>
          </a:prstGeom>
        </p:spPr>
        <p:txBody>
          <a:bodyPr vert="horz" lIns="91481" tIns="45739" rIns="91481" bIns="4573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47905B-FA60-42E8-9DDD-07A21F34D16D}" type="datetimeFigureOut">
              <a:rPr lang="en-GB"/>
              <a:pPr>
                <a:defRPr/>
              </a:pPr>
              <a:t>15/10/2025</a:t>
            </a:fld>
            <a:endParaRPr lang="en-GB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6E45B4F8-8AA9-4B6B-A7FE-2554331E1E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7363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1" tIns="45739" rIns="91481" bIns="45739" rtlCol="0" anchor="ctr"/>
          <a:lstStyle/>
          <a:p>
            <a:pPr lvl="0"/>
            <a:endParaRPr lang="en-GB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02FAD613-60FF-49D0-B0F6-6DE03A954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779" y="4724490"/>
            <a:ext cx="5442056" cy="4474613"/>
          </a:xfrm>
          <a:prstGeom prst="rect">
            <a:avLst/>
          </a:prstGeom>
        </p:spPr>
        <p:txBody>
          <a:bodyPr vert="horz" lIns="91481" tIns="45739" rIns="91481" bIns="45739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BDCEFD17-E9CF-44BF-BD7D-002CE39836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44350"/>
            <a:ext cx="2949302" cy="498207"/>
          </a:xfrm>
          <a:prstGeom prst="rect">
            <a:avLst/>
          </a:prstGeom>
        </p:spPr>
        <p:txBody>
          <a:bodyPr vert="horz" lIns="91481" tIns="45739" rIns="91481" bIns="4573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BD48353E-AEAC-4F0E-A3C4-43FF1E6F5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790" y="9444350"/>
            <a:ext cx="2949302" cy="498207"/>
          </a:xfrm>
          <a:prstGeom prst="rect">
            <a:avLst/>
          </a:prstGeom>
        </p:spPr>
        <p:txBody>
          <a:bodyPr vert="horz" wrap="square" lIns="91481" tIns="45739" rIns="91481" bIns="457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13379-2CF3-4FC4-9B2C-48A01BEBDA4E}" type="slidenum">
              <a:rPr lang="en-GB" altLang="es-ES"/>
              <a:pPr>
                <a:defRPr/>
              </a:pPr>
              <a:t>‹#›</a:t>
            </a:fld>
            <a:endParaRPr lang="en-GB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>
            <a:extLst>
              <a:ext uri="{FF2B5EF4-FFF2-40B4-BE49-F238E27FC236}">
                <a16:creationId xmlns:a16="http://schemas.microsoft.com/office/drawing/2014/main" id="{99D9B720-3CC9-4C68-A23A-AF23FE4466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3 Marcador de número de diapositiva">
            <a:extLst>
              <a:ext uri="{FF2B5EF4-FFF2-40B4-BE49-F238E27FC236}">
                <a16:creationId xmlns:a16="http://schemas.microsoft.com/office/drawing/2014/main" id="{84860780-01C8-4F1F-B6B0-3F6E4937C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4623" indent="-27296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071" indent="-21776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1193" indent="-21776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81" indent="-21776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6037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7692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9347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51002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0D2530AB-BD76-4709-A460-0AC767FB08E9}" type="slidenum">
              <a:rPr lang="en-GB" altLang="es-ES" smtClean="0"/>
              <a:pPr algn="l" rtl="0">
                <a:spcBef>
                  <a:spcPct val="0"/>
                </a:spcBef>
              </a:pPr>
              <a:t>1</a:t>
            </a:fld>
            <a:endParaRPr lang="en-GB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>
            <a:extLst>
              <a:ext uri="{FF2B5EF4-FFF2-40B4-BE49-F238E27FC236}">
                <a16:creationId xmlns:a16="http://schemas.microsoft.com/office/drawing/2014/main" id="{40B11FFB-161A-4868-A0DB-FF38881EE4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3 Marcador de número de diapositiva">
            <a:extLst>
              <a:ext uri="{FF2B5EF4-FFF2-40B4-BE49-F238E27FC236}">
                <a16:creationId xmlns:a16="http://schemas.microsoft.com/office/drawing/2014/main" id="{287F0CD5-AD9A-49A6-8934-1361AAAD3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4623" indent="-27296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071" indent="-21776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1193" indent="-21776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81" indent="-21776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6037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7692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9347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51002" indent="-2177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D11BA0AC-AA0A-4193-A6F4-A45782516A31}" type="slidenum">
              <a:rPr lang="en-GB" altLang="es-ES" smtClean="0"/>
              <a:pPr algn="l" rtl="0">
                <a:spcBef>
                  <a:spcPct val="0"/>
                </a:spcBef>
              </a:pPr>
              <a:t>16</a:t>
            </a:fld>
            <a:endParaRPr lang="en-GB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quarter" idx="10"/>
          </p:nvPr>
        </p:nvSpPr>
        <p:spPr>
          <a:xfrm>
            <a:off x="2714625" y="4493420"/>
            <a:ext cx="4857750" cy="288000"/>
          </a:xfrm>
        </p:spPr>
        <p:txBody>
          <a:bodyPr anchor="ctr">
            <a:normAutofit/>
          </a:bodyPr>
          <a:lstStyle>
            <a:lvl1pPr algn="r">
              <a:buNone/>
              <a:defRPr sz="1400">
                <a:solidFill>
                  <a:schemeClr val="bg1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1"/>
          </p:nvPr>
        </p:nvSpPr>
        <p:spPr>
          <a:xfrm>
            <a:off x="2714625" y="4786322"/>
            <a:ext cx="4857750" cy="288000"/>
          </a:xfrm>
        </p:spPr>
        <p:txBody>
          <a:bodyPr anchor="ctr">
            <a:normAutofit/>
          </a:bodyPr>
          <a:lstStyle>
            <a:lvl1pPr algn="r">
              <a:buNone/>
              <a:defRPr sz="1400">
                <a:solidFill>
                  <a:schemeClr val="bg1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1" name="8 Marcador de texto"/>
          <p:cNvSpPr>
            <a:spLocks noGrp="1"/>
          </p:cNvSpPr>
          <p:nvPr>
            <p:ph type="body" sz="quarter" idx="12"/>
          </p:nvPr>
        </p:nvSpPr>
        <p:spPr>
          <a:xfrm>
            <a:off x="2714625" y="4200518"/>
            <a:ext cx="4857750" cy="288000"/>
          </a:xfrm>
        </p:spPr>
        <p:txBody>
          <a:bodyPr anchor="ctr">
            <a:normAutofit/>
          </a:bodyPr>
          <a:lstStyle>
            <a:lvl1pPr algn="r">
              <a:buNone/>
              <a:defRPr sz="1400">
                <a:solidFill>
                  <a:schemeClr val="bg1"/>
                </a:solidFill>
                <a:latin typeface="FrutigerNext for APB bold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2" name="8 Marcador de texto"/>
          <p:cNvSpPr>
            <a:spLocks noGrp="1"/>
          </p:cNvSpPr>
          <p:nvPr>
            <p:ph type="body" sz="quarter" idx="13"/>
          </p:nvPr>
        </p:nvSpPr>
        <p:spPr>
          <a:xfrm>
            <a:off x="2357422" y="857238"/>
            <a:ext cx="5214953" cy="3071828"/>
          </a:xfrm>
        </p:spPr>
        <p:txBody>
          <a:bodyPr>
            <a:normAutofit/>
          </a:bodyPr>
          <a:lstStyle>
            <a:lvl1pPr algn="r">
              <a:buNone/>
              <a:defRPr sz="5000">
                <a:solidFill>
                  <a:schemeClr val="bg1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5569366"/>
      </p:ext>
    </p:extLst>
  </p:cSld>
  <p:clrMapOvr>
    <a:masterClrMapping/>
  </p:clrMapOvr>
  <p:transition spd="slow"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E051B7D4-D421-4DBA-A32B-5C1DA947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28FD83-BD8C-4BBA-BC8A-BB8BC9D35521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C2066977-3740-4D68-8F49-663305CBA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22357DEF-5BAF-4BF6-9316-B560F668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D11D1C-5376-4C0E-98C6-B5779D60374B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2743110"/>
      </p:ext>
    </p:extLst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838629E6-B158-46A1-AC31-2A7A85640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1B5083-6720-4005-8CC4-0C2A0EC191A4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96C65141-3C6A-4B28-8FD9-A56CD641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D3A62053-5607-44C6-AD2D-913DBD54E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09A627-F536-4C5C-A243-2C135411F0C4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19425306"/>
      </p:ext>
    </p:extLst>
  </p:cSld>
  <p:clrMapOvr>
    <a:masterClrMapping/>
  </p:clrMapOvr>
  <p:transition spd="slow" advClick="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C46730A9-88A9-4618-9AAE-F74651A4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4B647A-22F7-4372-A4E2-E04E0C88E84A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860FD928-C082-45CA-84CD-1BF09207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E2A9C9AF-2D8C-40D1-A7E9-8CB950FB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F0DB0A-B636-4546-8AF0-A2634C89D004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80976397"/>
      </p:ext>
    </p:extLst>
  </p:cSld>
  <p:clrMapOvr>
    <a:masterClrMapping/>
  </p:clrMapOvr>
  <p:transition spd="slow" advClick="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68 Grupo">
            <a:extLst>
              <a:ext uri="{FF2B5EF4-FFF2-40B4-BE49-F238E27FC236}">
                <a16:creationId xmlns:a16="http://schemas.microsoft.com/office/drawing/2014/main" id="{8C10E0E1-8497-459F-9ECB-A683A73A74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8275" y="1200150"/>
            <a:ext cx="8799513" cy="4991100"/>
            <a:chOff x="168275" y="1200150"/>
            <a:chExt cx="8799513" cy="4991100"/>
          </a:xfrm>
        </p:grpSpPr>
        <p:sp>
          <p:nvSpPr>
            <p:cNvPr id="6" name="Line 73">
              <a:extLst>
                <a:ext uri="{FF2B5EF4-FFF2-40B4-BE49-F238E27FC236}">
                  <a16:creationId xmlns:a16="http://schemas.microsoft.com/office/drawing/2014/main" id="{E21F6EAC-5D0E-470C-B8DA-12DE62BD42D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875588" y="1200150"/>
              <a:ext cx="1587" cy="4991100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Rectangle 74">
              <a:extLst>
                <a:ext uri="{FF2B5EF4-FFF2-40B4-BE49-F238E27FC236}">
                  <a16:creationId xmlns:a16="http://schemas.microsoft.com/office/drawing/2014/main" id="{F53F2D88-7617-4512-938E-80A0C3E2DFE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8275" y="1200150"/>
              <a:ext cx="8782050" cy="4991100"/>
            </a:xfrm>
            <a:prstGeom prst="rect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s-ES" altLang="es-ES">
                <a:latin typeface="Calibri" pitchFamily="34" charset="0"/>
              </a:endParaRPr>
            </a:p>
          </p:txBody>
        </p:sp>
        <p:sp>
          <p:nvSpPr>
            <p:cNvPr id="8" name="Line 75">
              <a:extLst>
                <a:ext uri="{FF2B5EF4-FFF2-40B4-BE49-F238E27FC236}">
                  <a16:creationId xmlns:a16="http://schemas.microsoft.com/office/drawing/2014/main" id="{28448E4E-6B27-4918-B392-035FCB04F45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384425" y="1200150"/>
              <a:ext cx="1588" cy="4991100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Line 76">
              <a:extLst>
                <a:ext uri="{FF2B5EF4-FFF2-40B4-BE49-F238E27FC236}">
                  <a16:creationId xmlns:a16="http://schemas.microsoft.com/office/drawing/2014/main" id="{6D12DA31-29F2-400C-92E9-9FCCC36ED9A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185738" y="3695700"/>
              <a:ext cx="8782050" cy="1588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77">
              <a:extLst>
                <a:ext uri="{FF2B5EF4-FFF2-40B4-BE49-F238E27FC236}">
                  <a16:creationId xmlns:a16="http://schemas.microsoft.com/office/drawing/2014/main" id="{B016AD76-BE52-42B8-AD0E-C6845E871E6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780213" y="1200150"/>
              <a:ext cx="1587" cy="4991100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Line 78">
              <a:extLst>
                <a:ext uri="{FF2B5EF4-FFF2-40B4-BE49-F238E27FC236}">
                  <a16:creationId xmlns:a16="http://schemas.microsoft.com/office/drawing/2014/main" id="{8A0709F7-542B-4E36-826C-4A4488E8EA9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185738" y="2447925"/>
              <a:ext cx="8782050" cy="1588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Line 79">
              <a:extLst>
                <a:ext uri="{FF2B5EF4-FFF2-40B4-BE49-F238E27FC236}">
                  <a16:creationId xmlns:a16="http://schemas.microsoft.com/office/drawing/2014/main" id="{A1FB296B-A22D-4061-AE42-BF7B89BE824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185738" y="4937125"/>
              <a:ext cx="8782050" cy="1588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Line 80">
              <a:extLst>
                <a:ext uri="{FF2B5EF4-FFF2-40B4-BE49-F238E27FC236}">
                  <a16:creationId xmlns:a16="http://schemas.microsoft.com/office/drawing/2014/main" id="{1E127494-93D3-49AF-9057-D6447AA87A5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284288" y="1200150"/>
              <a:ext cx="1587" cy="4991100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Line 81">
              <a:extLst>
                <a:ext uri="{FF2B5EF4-FFF2-40B4-BE49-F238E27FC236}">
                  <a16:creationId xmlns:a16="http://schemas.microsoft.com/office/drawing/2014/main" id="{9C9CB52C-7B20-4AB1-AA10-C81824E4A82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479800" y="1200150"/>
              <a:ext cx="1588" cy="4991100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Line 82">
              <a:extLst>
                <a:ext uri="{FF2B5EF4-FFF2-40B4-BE49-F238E27FC236}">
                  <a16:creationId xmlns:a16="http://schemas.microsoft.com/office/drawing/2014/main" id="{45DA5697-A8AA-43C7-B965-E662D2ED675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676900" y="1200150"/>
              <a:ext cx="1588" cy="4991100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Line 83">
              <a:extLst>
                <a:ext uri="{FF2B5EF4-FFF2-40B4-BE49-F238E27FC236}">
                  <a16:creationId xmlns:a16="http://schemas.microsoft.com/office/drawing/2014/main" id="{8F972B2B-5A38-4029-A6C6-F3592E0B06B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581525" y="1200150"/>
              <a:ext cx="1588" cy="4991100"/>
            </a:xfrm>
            <a:prstGeom prst="line">
              <a:avLst/>
            </a:prstGeom>
            <a:noFill/>
            <a:ln w="2">
              <a:solidFill>
                <a:srgbClr val="0079B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7" name="4 Marcador de fecha">
            <a:extLst>
              <a:ext uri="{FF2B5EF4-FFF2-40B4-BE49-F238E27FC236}">
                <a16:creationId xmlns:a16="http://schemas.microsoft.com/office/drawing/2014/main" id="{880DE169-01E9-4195-B55E-A0F322FF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0E436C-61E7-4E48-BAA3-36BC4D93D457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18" name="5 Marcador de pie de página">
            <a:extLst>
              <a:ext uri="{FF2B5EF4-FFF2-40B4-BE49-F238E27FC236}">
                <a16:creationId xmlns:a16="http://schemas.microsoft.com/office/drawing/2014/main" id="{329F064A-6695-4A78-A682-E4DB2EE7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6 Marcador de número de diapositiva">
            <a:extLst>
              <a:ext uri="{FF2B5EF4-FFF2-40B4-BE49-F238E27FC236}">
                <a16:creationId xmlns:a16="http://schemas.microsoft.com/office/drawing/2014/main" id="{F52BD5AF-07EB-4A9F-8E5B-FF8B58C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45F7D5-A850-4CAD-9441-F0F4A41EB517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91140558"/>
      </p:ext>
    </p:extLst>
  </p:cSld>
  <p:clrMapOvr>
    <a:masterClrMapping/>
  </p:clrMapOvr>
  <p:transition spd="slow" advClick="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F503EBBB-573D-4CEA-84E0-4D4949AF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F0833DB-4D9A-4CFE-B634-AE68FE925D5F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4D0C9ECF-5EB6-4DF7-BEFD-8B02549E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7933FF86-F8D8-4020-B2DD-05CDCF66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FDBC55-54AF-467F-9211-44BE8E07F1C1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74812397"/>
      </p:ext>
    </p:extLst>
  </p:cSld>
  <p:clrMapOvr>
    <a:masterClrMapping/>
  </p:clrMapOvr>
  <p:transition spd="slow" advClick="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35376"/>
      </p:ext>
    </p:extLst>
  </p:cSld>
  <p:clrMapOvr>
    <a:masterClrMapping/>
  </p:clrMapOvr>
  <p:transition spd="slow" advClick="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377676"/>
      </p:ext>
    </p:extLst>
  </p:cSld>
  <p:clrMapOvr>
    <a:masterClrMapping/>
  </p:clrMapOvr>
  <p:transition spd="slow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imágenes prediseñadas"/>
          <p:cNvSpPr>
            <a:spLocks noGrp="1"/>
          </p:cNvSpPr>
          <p:nvPr>
            <p:ph type="clipArt" sz="quarter" idx="13"/>
          </p:nvPr>
        </p:nvSpPr>
        <p:spPr>
          <a:xfrm>
            <a:off x="191675" y="1196974"/>
            <a:ext cx="4320000" cy="504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s-ES" noProof="0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5"/>
          </p:nvPr>
        </p:nvSpPr>
        <p:spPr>
          <a:xfrm>
            <a:off x="4752975" y="1196975"/>
            <a:ext cx="4222750" cy="12668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200">
                <a:solidFill>
                  <a:srgbClr val="0078BE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1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752975" y="2644775"/>
            <a:ext cx="4222750" cy="12668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1400">
                <a:solidFill>
                  <a:srgbClr val="666666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350470"/>
      </p:ext>
    </p:extLst>
  </p:cSld>
  <p:clrMapOvr>
    <a:masterClrMapping/>
  </p:clrMapOvr>
  <p:transition spd="slow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imágenes prediseñadas"/>
          <p:cNvSpPr>
            <a:spLocks noGrp="1"/>
          </p:cNvSpPr>
          <p:nvPr>
            <p:ph type="clipArt" sz="quarter" idx="13"/>
          </p:nvPr>
        </p:nvSpPr>
        <p:spPr>
          <a:xfrm>
            <a:off x="4655725" y="1196974"/>
            <a:ext cx="4320000" cy="5040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s-ES" noProof="0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5"/>
          </p:nvPr>
        </p:nvSpPr>
        <p:spPr>
          <a:xfrm>
            <a:off x="228600" y="1196975"/>
            <a:ext cx="4222750" cy="12668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200">
                <a:solidFill>
                  <a:srgbClr val="0078BE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1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228600" y="2644776"/>
            <a:ext cx="4222750" cy="355917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1400">
                <a:solidFill>
                  <a:srgbClr val="666666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377302"/>
      </p:ext>
    </p:extLst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imágenes prediseñadas"/>
          <p:cNvSpPr>
            <a:spLocks noGrp="1"/>
          </p:cNvSpPr>
          <p:nvPr>
            <p:ph type="clipArt" sz="quarter" idx="13"/>
          </p:nvPr>
        </p:nvSpPr>
        <p:spPr>
          <a:xfrm>
            <a:off x="180000" y="1196975"/>
            <a:ext cx="8784000" cy="2520000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s-ES" noProof="0"/>
              <a:t>Haga clic en el icono para agregar una imagen prediseñada</a:t>
            </a:r>
            <a:endParaRPr lang="es-ES" noProof="0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5"/>
          </p:nvPr>
        </p:nvSpPr>
        <p:spPr>
          <a:xfrm>
            <a:off x="180000" y="3790950"/>
            <a:ext cx="4320000" cy="253365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200">
                <a:solidFill>
                  <a:srgbClr val="0078BE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7"/>
          </p:nvPr>
        </p:nvSpPr>
        <p:spPr>
          <a:xfrm>
            <a:off x="4644000" y="3790950"/>
            <a:ext cx="4320000" cy="253365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1400">
                <a:solidFill>
                  <a:srgbClr val="666666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569214"/>
      </p:ext>
    </p:extLst>
  </p:cSld>
  <p:clrMapOvr>
    <a:masterClrMapping/>
  </p:clrMapOvr>
  <p:transition spd="slow"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imágenes prediseñadas"/>
          <p:cNvSpPr>
            <a:spLocks noGrp="1"/>
          </p:cNvSpPr>
          <p:nvPr>
            <p:ph type="clipArt" sz="quarter" idx="13"/>
          </p:nvPr>
        </p:nvSpPr>
        <p:spPr>
          <a:xfrm>
            <a:off x="180000" y="3790950"/>
            <a:ext cx="8784000" cy="2520000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s-ES" noProof="0"/>
              <a:t>Haga clic en el icono para agregar una imagen prediseñada</a:t>
            </a:r>
            <a:endParaRPr lang="es-ES" noProof="0" dirty="0"/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5"/>
          </p:nvPr>
        </p:nvSpPr>
        <p:spPr>
          <a:xfrm>
            <a:off x="228600" y="1196975"/>
            <a:ext cx="4222750" cy="22320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200">
                <a:solidFill>
                  <a:srgbClr val="0078BE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1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692650" y="1196975"/>
            <a:ext cx="4222750" cy="22320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1400">
                <a:solidFill>
                  <a:srgbClr val="666666"/>
                </a:solidFill>
                <a:latin typeface="FrutigerNext for APB light" pitchFamily="34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8756563"/>
      </p:ext>
    </p:extLst>
  </p:cSld>
  <p:clrMapOvr>
    <a:masterClrMapping/>
  </p:clrMapOvr>
  <p:transition spd="slow"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Marcador de imágenes prediseñadas"/>
          <p:cNvSpPr>
            <a:spLocks noGrp="1"/>
          </p:cNvSpPr>
          <p:nvPr>
            <p:ph type="clipArt" sz="quarter" idx="15"/>
          </p:nvPr>
        </p:nvSpPr>
        <p:spPr>
          <a:xfrm>
            <a:off x="180000" y="1196975"/>
            <a:ext cx="8784000" cy="5040000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s-ES" noProof="0"/>
              <a:t>Haga clic en el icono para agregar una imagen prediseñada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8213773"/>
      </p:ext>
    </p:extLst>
  </p:cSld>
  <p:clrMapOvr>
    <a:masterClrMapping/>
  </p:clrMapOvr>
  <p:transition spd="slow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799591"/>
      </p:ext>
    </p:extLst>
  </p:cSld>
  <p:clrMapOvr>
    <a:masterClrMapping/>
  </p:clrMapOvr>
  <p:transition spd="slow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4FCB7C7-30E6-4355-B477-4709C4F9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44975D-16DA-49DD-8A78-6E29434F7371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C512F01-C28E-4455-BE94-87D7A5C5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CCCED9B-588C-448B-9E8E-91CC22F7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F058B6-D546-4987-BC30-56B72C9E1880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23929200"/>
      </p:ext>
    </p:extLst>
  </p:cSld>
  <p:clrMapOvr>
    <a:masterClrMapping/>
  </p:clrMapOvr>
  <p:transition spd="slow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35773F77-0D8C-48AF-8B68-D7B7732D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D4B107-05A5-4B6B-8D30-D7CB8674E087}" type="datetimeFigureOut">
              <a:rPr lang="es-ES"/>
              <a:pPr>
                <a:defRPr/>
              </a:pPr>
              <a:t>15/10/2025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41582E76-F38B-4401-9AA8-33F17644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C2CABD2B-B0FF-47E0-B7E8-A0B2FB22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4F9F3F-FFDD-4601-9EE4-ED990DCF5449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97834109"/>
      </p:ext>
    </p:extLst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 Marcador de texto">
            <a:extLst>
              <a:ext uri="{FF2B5EF4-FFF2-40B4-BE49-F238E27FC236}">
                <a16:creationId xmlns:a16="http://schemas.microsoft.com/office/drawing/2014/main" id="{A13D56F8-0424-41EA-B537-AD5623EB36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grpSp>
        <p:nvGrpSpPr>
          <p:cNvPr id="1027" name="202 Grupo">
            <a:extLst>
              <a:ext uri="{FF2B5EF4-FFF2-40B4-BE49-F238E27FC236}">
                <a16:creationId xmlns:a16="http://schemas.microsoft.com/office/drawing/2014/main" id="{78E19C08-6323-4C02-913A-424435700E76}"/>
              </a:ext>
            </a:extLst>
          </p:cNvPr>
          <p:cNvGrpSpPr>
            <a:grpSpLocks/>
          </p:cNvGrpSpPr>
          <p:nvPr/>
        </p:nvGrpSpPr>
        <p:grpSpPr bwMode="auto">
          <a:xfrm>
            <a:off x="182563" y="180975"/>
            <a:ext cx="8778875" cy="6496050"/>
            <a:chOff x="182562" y="180975"/>
            <a:chExt cx="8778875" cy="6496050"/>
          </a:xfrm>
        </p:grpSpPr>
        <p:sp>
          <p:nvSpPr>
            <p:cNvPr id="2052" name="Rectangle 6">
              <a:extLst>
                <a:ext uri="{FF2B5EF4-FFF2-40B4-BE49-F238E27FC236}">
                  <a16:creationId xmlns:a16="http://schemas.microsoft.com/office/drawing/2014/main" id="{853FDFCB-C539-4EC4-9B6E-889D58B665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562" y="180975"/>
              <a:ext cx="8778875" cy="6496050"/>
            </a:xfrm>
            <a:prstGeom prst="rect">
              <a:avLst/>
            </a:prstGeom>
            <a:solidFill>
              <a:srgbClr val="003B79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s-ES" altLang="es-ES">
                <a:latin typeface="Calibri" pitchFamily="34" charset="0"/>
              </a:endParaRPr>
            </a:p>
          </p:txBody>
        </p:sp>
        <p:grpSp>
          <p:nvGrpSpPr>
            <p:cNvPr id="1029" name="200 Grupo">
              <a:extLst>
                <a:ext uri="{FF2B5EF4-FFF2-40B4-BE49-F238E27FC236}">
                  <a16:creationId xmlns:a16="http://schemas.microsoft.com/office/drawing/2014/main" id="{0EF5ED89-33CE-4C6F-8F67-FDF589E2618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82562" y="180975"/>
              <a:ext cx="2484438" cy="2651125"/>
              <a:chOff x="230174" y="180975"/>
              <a:chExt cx="2484438" cy="2651125"/>
            </a:xfrm>
          </p:grpSpPr>
          <p:sp>
            <p:nvSpPr>
              <p:cNvPr id="1073" name="Freeform 7">
                <a:extLst>
                  <a:ext uri="{FF2B5EF4-FFF2-40B4-BE49-F238E27FC236}">
                    <a16:creationId xmlns:a16="http://schemas.microsoft.com/office/drawing/2014/main" id="{3216CE0C-EA7C-490B-93E0-A9F6809BD2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2151062" cy="2292350"/>
              </a:xfrm>
              <a:custGeom>
                <a:avLst/>
                <a:gdLst>
                  <a:gd name="T0" fmla="*/ 0 w 1355"/>
                  <a:gd name="T1" fmla="*/ 2147483646 h 1444"/>
                  <a:gd name="T2" fmla="*/ 2147483646 w 1355"/>
                  <a:gd name="T3" fmla="*/ 0 h 1444"/>
                  <a:gd name="T4" fmla="*/ 2147483646 w 1355"/>
                  <a:gd name="T5" fmla="*/ 0 h 1444"/>
                  <a:gd name="T6" fmla="*/ 0 w 1355"/>
                  <a:gd name="T7" fmla="*/ 2147483646 h 1444"/>
                  <a:gd name="T8" fmla="*/ 0 w 1355"/>
                  <a:gd name="T9" fmla="*/ 2147483646 h 14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5" h="1444">
                    <a:moveTo>
                      <a:pt x="0" y="1444"/>
                    </a:moveTo>
                    <a:lnTo>
                      <a:pt x="1355" y="0"/>
                    </a:lnTo>
                    <a:lnTo>
                      <a:pt x="1341" y="0"/>
                    </a:lnTo>
                    <a:lnTo>
                      <a:pt x="0" y="1432"/>
                    </a:lnTo>
                    <a:lnTo>
                      <a:pt x="0" y="1444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4" name="Freeform 8">
                <a:extLst>
                  <a:ext uri="{FF2B5EF4-FFF2-40B4-BE49-F238E27FC236}">
                    <a16:creationId xmlns:a16="http://schemas.microsoft.com/office/drawing/2014/main" id="{21B16686-6455-45E6-96AD-6135E63B6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2233612" cy="2381250"/>
              </a:xfrm>
              <a:custGeom>
                <a:avLst/>
                <a:gdLst>
                  <a:gd name="T0" fmla="*/ 0 w 1407"/>
                  <a:gd name="T1" fmla="*/ 2147483646 h 1500"/>
                  <a:gd name="T2" fmla="*/ 2147483646 w 1407"/>
                  <a:gd name="T3" fmla="*/ 0 h 1500"/>
                  <a:gd name="T4" fmla="*/ 2147483646 w 1407"/>
                  <a:gd name="T5" fmla="*/ 0 h 1500"/>
                  <a:gd name="T6" fmla="*/ 0 w 1407"/>
                  <a:gd name="T7" fmla="*/ 2147483646 h 1500"/>
                  <a:gd name="T8" fmla="*/ 0 w 1407"/>
                  <a:gd name="T9" fmla="*/ 2147483646 h 15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07" h="1500">
                    <a:moveTo>
                      <a:pt x="0" y="1500"/>
                    </a:moveTo>
                    <a:lnTo>
                      <a:pt x="1407" y="0"/>
                    </a:lnTo>
                    <a:lnTo>
                      <a:pt x="1395" y="0"/>
                    </a:lnTo>
                    <a:lnTo>
                      <a:pt x="0" y="1488"/>
                    </a:lnTo>
                    <a:lnTo>
                      <a:pt x="0" y="1500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5" name="Freeform 9">
                <a:extLst>
                  <a:ext uri="{FF2B5EF4-FFF2-40B4-BE49-F238E27FC236}">
                    <a16:creationId xmlns:a16="http://schemas.microsoft.com/office/drawing/2014/main" id="{F8756A1F-EB36-41A1-99FB-F9C768D6A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2065337" cy="2203450"/>
              </a:xfrm>
              <a:custGeom>
                <a:avLst/>
                <a:gdLst>
                  <a:gd name="T0" fmla="*/ 0 w 1301"/>
                  <a:gd name="T1" fmla="*/ 2147483646 h 1388"/>
                  <a:gd name="T2" fmla="*/ 2147483646 w 1301"/>
                  <a:gd name="T3" fmla="*/ 0 h 1388"/>
                  <a:gd name="T4" fmla="*/ 2147483646 w 1301"/>
                  <a:gd name="T5" fmla="*/ 0 h 1388"/>
                  <a:gd name="T6" fmla="*/ 0 w 1301"/>
                  <a:gd name="T7" fmla="*/ 2147483646 h 1388"/>
                  <a:gd name="T8" fmla="*/ 0 w 1301"/>
                  <a:gd name="T9" fmla="*/ 2147483646 h 1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01" h="1388">
                    <a:moveTo>
                      <a:pt x="0" y="1388"/>
                    </a:moveTo>
                    <a:lnTo>
                      <a:pt x="1301" y="0"/>
                    </a:lnTo>
                    <a:lnTo>
                      <a:pt x="1289" y="0"/>
                    </a:lnTo>
                    <a:lnTo>
                      <a:pt x="0" y="1376"/>
                    </a:lnTo>
                    <a:lnTo>
                      <a:pt x="0" y="1388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6" name="Freeform 10">
                <a:extLst>
                  <a:ext uri="{FF2B5EF4-FFF2-40B4-BE49-F238E27FC236}">
                    <a16:creationId xmlns:a16="http://schemas.microsoft.com/office/drawing/2014/main" id="{95C7A26A-9C88-403C-9E5A-797C3CBD63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2401887" cy="2562225"/>
              </a:xfrm>
              <a:custGeom>
                <a:avLst/>
                <a:gdLst>
                  <a:gd name="T0" fmla="*/ 0 w 1513"/>
                  <a:gd name="T1" fmla="*/ 2147483646 h 1614"/>
                  <a:gd name="T2" fmla="*/ 2147483646 w 1513"/>
                  <a:gd name="T3" fmla="*/ 0 h 1614"/>
                  <a:gd name="T4" fmla="*/ 2147483646 w 1513"/>
                  <a:gd name="T5" fmla="*/ 0 h 1614"/>
                  <a:gd name="T6" fmla="*/ 0 w 1513"/>
                  <a:gd name="T7" fmla="*/ 2147483646 h 1614"/>
                  <a:gd name="T8" fmla="*/ 0 w 1513"/>
                  <a:gd name="T9" fmla="*/ 2147483646 h 16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3" h="1614">
                    <a:moveTo>
                      <a:pt x="0" y="1614"/>
                    </a:moveTo>
                    <a:lnTo>
                      <a:pt x="1513" y="0"/>
                    </a:lnTo>
                    <a:lnTo>
                      <a:pt x="1501" y="0"/>
                    </a:lnTo>
                    <a:lnTo>
                      <a:pt x="0" y="1602"/>
                    </a:lnTo>
                    <a:lnTo>
                      <a:pt x="0" y="1614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7" name="Freeform 11">
                <a:extLst>
                  <a:ext uri="{FF2B5EF4-FFF2-40B4-BE49-F238E27FC236}">
                    <a16:creationId xmlns:a16="http://schemas.microsoft.com/office/drawing/2014/main" id="{A852B8AC-86B1-452B-8F90-27A1AB3E62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2484437" cy="2651125"/>
              </a:xfrm>
              <a:custGeom>
                <a:avLst/>
                <a:gdLst>
                  <a:gd name="T0" fmla="*/ 0 w 1565"/>
                  <a:gd name="T1" fmla="*/ 2147483646 h 1670"/>
                  <a:gd name="T2" fmla="*/ 2147483646 w 1565"/>
                  <a:gd name="T3" fmla="*/ 0 h 1670"/>
                  <a:gd name="T4" fmla="*/ 2147483646 w 1565"/>
                  <a:gd name="T5" fmla="*/ 0 h 1670"/>
                  <a:gd name="T6" fmla="*/ 0 w 1565"/>
                  <a:gd name="T7" fmla="*/ 2147483646 h 1670"/>
                  <a:gd name="T8" fmla="*/ 0 w 1565"/>
                  <a:gd name="T9" fmla="*/ 2147483646 h 16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65" h="1670">
                    <a:moveTo>
                      <a:pt x="0" y="1670"/>
                    </a:moveTo>
                    <a:lnTo>
                      <a:pt x="1565" y="0"/>
                    </a:lnTo>
                    <a:lnTo>
                      <a:pt x="1553" y="0"/>
                    </a:lnTo>
                    <a:lnTo>
                      <a:pt x="0" y="1658"/>
                    </a:lnTo>
                    <a:lnTo>
                      <a:pt x="0" y="1670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8" name="Freeform 12">
                <a:extLst>
                  <a:ext uri="{FF2B5EF4-FFF2-40B4-BE49-F238E27FC236}">
                    <a16:creationId xmlns:a16="http://schemas.microsoft.com/office/drawing/2014/main" id="{EA149793-EAEB-4993-8B2A-3A21F25D3B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2319337" cy="2473325"/>
              </a:xfrm>
              <a:custGeom>
                <a:avLst/>
                <a:gdLst>
                  <a:gd name="T0" fmla="*/ 0 w 1461"/>
                  <a:gd name="T1" fmla="*/ 2147483646 h 1558"/>
                  <a:gd name="T2" fmla="*/ 2147483646 w 1461"/>
                  <a:gd name="T3" fmla="*/ 0 h 1558"/>
                  <a:gd name="T4" fmla="*/ 2147483646 w 1461"/>
                  <a:gd name="T5" fmla="*/ 0 h 1558"/>
                  <a:gd name="T6" fmla="*/ 0 w 1461"/>
                  <a:gd name="T7" fmla="*/ 2147483646 h 1558"/>
                  <a:gd name="T8" fmla="*/ 0 w 1461"/>
                  <a:gd name="T9" fmla="*/ 2147483646 h 15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1" h="1558">
                    <a:moveTo>
                      <a:pt x="0" y="1558"/>
                    </a:moveTo>
                    <a:lnTo>
                      <a:pt x="1461" y="0"/>
                    </a:lnTo>
                    <a:lnTo>
                      <a:pt x="1447" y="0"/>
                    </a:lnTo>
                    <a:lnTo>
                      <a:pt x="0" y="1544"/>
                    </a:lnTo>
                    <a:lnTo>
                      <a:pt x="0" y="1558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9" name="Freeform 13">
                <a:extLst>
                  <a:ext uri="{FF2B5EF4-FFF2-40B4-BE49-F238E27FC236}">
                    <a16:creationId xmlns:a16="http://schemas.microsoft.com/office/drawing/2014/main" id="{BB7348F1-1FB0-435C-81BB-A17F11E678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982787" cy="2114550"/>
              </a:xfrm>
              <a:custGeom>
                <a:avLst/>
                <a:gdLst>
                  <a:gd name="T0" fmla="*/ 0 w 1249"/>
                  <a:gd name="T1" fmla="*/ 2147483646 h 1332"/>
                  <a:gd name="T2" fmla="*/ 2147483646 w 1249"/>
                  <a:gd name="T3" fmla="*/ 0 h 1332"/>
                  <a:gd name="T4" fmla="*/ 2147483646 w 1249"/>
                  <a:gd name="T5" fmla="*/ 0 h 1332"/>
                  <a:gd name="T6" fmla="*/ 0 w 1249"/>
                  <a:gd name="T7" fmla="*/ 2147483646 h 1332"/>
                  <a:gd name="T8" fmla="*/ 0 w 1249"/>
                  <a:gd name="T9" fmla="*/ 2147483646 h 1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49" h="1332">
                    <a:moveTo>
                      <a:pt x="0" y="1332"/>
                    </a:moveTo>
                    <a:lnTo>
                      <a:pt x="1249" y="0"/>
                    </a:lnTo>
                    <a:lnTo>
                      <a:pt x="1237" y="0"/>
                    </a:lnTo>
                    <a:lnTo>
                      <a:pt x="0" y="1320"/>
                    </a:lnTo>
                    <a:lnTo>
                      <a:pt x="0" y="1332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0" name="Freeform 14">
                <a:extLst>
                  <a:ext uri="{FF2B5EF4-FFF2-40B4-BE49-F238E27FC236}">
                    <a16:creationId xmlns:a16="http://schemas.microsoft.com/office/drawing/2014/main" id="{0B14D0E3-440D-4F3F-B461-A64E6A9C27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897062" cy="2025650"/>
              </a:xfrm>
              <a:custGeom>
                <a:avLst/>
                <a:gdLst>
                  <a:gd name="T0" fmla="*/ 0 w 1195"/>
                  <a:gd name="T1" fmla="*/ 2147483646 h 1276"/>
                  <a:gd name="T2" fmla="*/ 2147483646 w 1195"/>
                  <a:gd name="T3" fmla="*/ 0 h 1276"/>
                  <a:gd name="T4" fmla="*/ 2147483646 w 1195"/>
                  <a:gd name="T5" fmla="*/ 0 h 1276"/>
                  <a:gd name="T6" fmla="*/ 0 w 1195"/>
                  <a:gd name="T7" fmla="*/ 2147483646 h 1276"/>
                  <a:gd name="T8" fmla="*/ 0 w 1195"/>
                  <a:gd name="T9" fmla="*/ 2147483646 h 1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1276">
                    <a:moveTo>
                      <a:pt x="0" y="1276"/>
                    </a:moveTo>
                    <a:lnTo>
                      <a:pt x="1195" y="0"/>
                    </a:lnTo>
                    <a:lnTo>
                      <a:pt x="1183" y="0"/>
                    </a:lnTo>
                    <a:lnTo>
                      <a:pt x="0" y="1264"/>
                    </a:lnTo>
                    <a:lnTo>
                      <a:pt x="0" y="1276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1" name="Freeform 15">
                <a:extLst>
                  <a:ext uri="{FF2B5EF4-FFF2-40B4-BE49-F238E27FC236}">
                    <a16:creationId xmlns:a16="http://schemas.microsoft.com/office/drawing/2014/main" id="{B24AEF3D-D323-418D-B9D9-E401B11807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473075" cy="504825"/>
              </a:xfrm>
              <a:custGeom>
                <a:avLst/>
                <a:gdLst>
                  <a:gd name="T0" fmla="*/ 0 w 298"/>
                  <a:gd name="T1" fmla="*/ 2147483646 h 318"/>
                  <a:gd name="T2" fmla="*/ 2147483646 w 298"/>
                  <a:gd name="T3" fmla="*/ 0 h 318"/>
                  <a:gd name="T4" fmla="*/ 2147483646 w 298"/>
                  <a:gd name="T5" fmla="*/ 0 h 318"/>
                  <a:gd name="T6" fmla="*/ 0 w 298"/>
                  <a:gd name="T7" fmla="*/ 2147483646 h 318"/>
                  <a:gd name="T8" fmla="*/ 0 w 298"/>
                  <a:gd name="T9" fmla="*/ 2147483646 h 3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8" h="318">
                    <a:moveTo>
                      <a:pt x="0" y="318"/>
                    </a:moveTo>
                    <a:lnTo>
                      <a:pt x="298" y="0"/>
                    </a:lnTo>
                    <a:lnTo>
                      <a:pt x="286" y="0"/>
                    </a:lnTo>
                    <a:lnTo>
                      <a:pt x="0" y="306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2" name="Freeform 16">
                <a:extLst>
                  <a:ext uri="{FF2B5EF4-FFF2-40B4-BE49-F238E27FC236}">
                    <a16:creationId xmlns:a16="http://schemas.microsoft.com/office/drawing/2014/main" id="{F13DF21C-365B-464D-9872-5E62129219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390525" cy="415925"/>
              </a:xfrm>
              <a:custGeom>
                <a:avLst/>
                <a:gdLst>
                  <a:gd name="T0" fmla="*/ 0 w 246"/>
                  <a:gd name="T1" fmla="*/ 2147483646 h 262"/>
                  <a:gd name="T2" fmla="*/ 2147483646 w 246"/>
                  <a:gd name="T3" fmla="*/ 0 h 262"/>
                  <a:gd name="T4" fmla="*/ 2147483646 w 246"/>
                  <a:gd name="T5" fmla="*/ 0 h 262"/>
                  <a:gd name="T6" fmla="*/ 0 w 246"/>
                  <a:gd name="T7" fmla="*/ 2147483646 h 262"/>
                  <a:gd name="T8" fmla="*/ 0 w 246"/>
                  <a:gd name="T9" fmla="*/ 2147483646 h 2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6" h="262">
                    <a:moveTo>
                      <a:pt x="0" y="262"/>
                    </a:moveTo>
                    <a:lnTo>
                      <a:pt x="246" y="0"/>
                    </a:lnTo>
                    <a:lnTo>
                      <a:pt x="234" y="0"/>
                    </a:lnTo>
                    <a:lnTo>
                      <a:pt x="0" y="250"/>
                    </a:lnTo>
                    <a:lnTo>
                      <a:pt x="0" y="262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3" name="Freeform 17">
                <a:extLst>
                  <a:ext uri="{FF2B5EF4-FFF2-40B4-BE49-F238E27FC236}">
                    <a16:creationId xmlns:a16="http://schemas.microsoft.com/office/drawing/2014/main" id="{3DF9952F-30A6-44F7-B2FD-96AC71985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641350" cy="685800"/>
              </a:xfrm>
              <a:custGeom>
                <a:avLst/>
                <a:gdLst>
                  <a:gd name="T0" fmla="*/ 0 w 404"/>
                  <a:gd name="T1" fmla="*/ 2147483646 h 432"/>
                  <a:gd name="T2" fmla="*/ 2147483646 w 404"/>
                  <a:gd name="T3" fmla="*/ 0 h 432"/>
                  <a:gd name="T4" fmla="*/ 2147483646 w 404"/>
                  <a:gd name="T5" fmla="*/ 0 h 432"/>
                  <a:gd name="T6" fmla="*/ 0 w 404"/>
                  <a:gd name="T7" fmla="*/ 2147483646 h 432"/>
                  <a:gd name="T8" fmla="*/ 0 w 404"/>
                  <a:gd name="T9" fmla="*/ 2147483646 h 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4" h="432">
                    <a:moveTo>
                      <a:pt x="0" y="432"/>
                    </a:moveTo>
                    <a:lnTo>
                      <a:pt x="404" y="0"/>
                    </a:lnTo>
                    <a:lnTo>
                      <a:pt x="392" y="0"/>
                    </a:lnTo>
                    <a:lnTo>
                      <a:pt x="0" y="418"/>
                    </a:lnTo>
                    <a:lnTo>
                      <a:pt x="0" y="432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4" name="Freeform 18">
                <a:extLst>
                  <a:ext uri="{FF2B5EF4-FFF2-40B4-BE49-F238E27FC236}">
                    <a16:creationId xmlns:a16="http://schemas.microsoft.com/office/drawing/2014/main" id="{8FF58F85-85A2-4472-9BD2-71DBD336F9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304800" cy="327025"/>
              </a:xfrm>
              <a:custGeom>
                <a:avLst/>
                <a:gdLst>
                  <a:gd name="T0" fmla="*/ 0 w 192"/>
                  <a:gd name="T1" fmla="*/ 2147483646 h 206"/>
                  <a:gd name="T2" fmla="*/ 2147483646 w 192"/>
                  <a:gd name="T3" fmla="*/ 0 h 206"/>
                  <a:gd name="T4" fmla="*/ 2147483646 w 192"/>
                  <a:gd name="T5" fmla="*/ 0 h 206"/>
                  <a:gd name="T6" fmla="*/ 0 w 192"/>
                  <a:gd name="T7" fmla="*/ 2147483646 h 206"/>
                  <a:gd name="T8" fmla="*/ 0 w 192"/>
                  <a:gd name="T9" fmla="*/ 2147483646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2" h="206">
                    <a:moveTo>
                      <a:pt x="0" y="206"/>
                    </a:moveTo>
                    <a:lnTo>
                      <a:pt x="192" y="0"/>
                    </a:lnTo>
                    <a:lnTo>
                      <a:pt x="180" y="0"/>
                    </a:lnTo>
                    <a:lnTo>
                      <a:pt x="0" y="192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5" name="Freeform 19">
                <a:extLst>
                  <a:ext uri="{FF2B5EF4-FFF2-40B4-BE49-F238E27FC236}">
                    <a16:creationId xmlns:a16="http://schemas.microsoft.com/office/drawing/2014/main" id="{5380D809-B598-4B30-ABB4-4D7EC9EE1C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727075" cy="774700"/>
              </a:xfrm>
              <a:custGeom>
                <a:avLst/>
                <a:gdLst>
                  <a:gd name="T0" fmla="*/ 0 w 458"/>
                  <a:gd name="T1" fmla="*/ 2147483646 h 488"/>
                  <a:gd name="T2" fmla="*/ 2147483646 w 458"/>
                  <a:gd name="T3" fmla="*/ 0 h 488"/>
                  <a:gd name="T4" fmla="*/ 2147483646 w 458"/>
                  <a:gd name="T5" fmla="*/ 0 h 488"/>
                  <a:gd name="T6" fmla="*/ 0 w 458"/>
                  <a:gd name="T7" fmla="*/ 2147483646 h 488"/>
                  <a:gd name="T8" fmla="*/ 0 w 458"/>
                  <a:gd name="T9" fmla="*/ 2147483646 h 4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8" h="488">
                    <a:moveTo>
                      <a:pt x="0" y="488"/>
                    </a:moveTo>
                    <a:lnTo>
                      <a:pt x="458" y="0"/>
                    </a:lnTo>
                    <a:lnTo>
                      <a:pt x="444" y="0"/>
                    </a:lnTo>
                    <a:lnTo>
                      <a:pt x="0" y="474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6" name="Freeform 20">
                <a:extLst>
                  <a:ext uri="{FF2B5EF4-FFF2-40B4-BE49-F238E27FC236}">
                    <a16:creationId xmlns:a16="http://schemas.microsoft.com/office/drawing/2014/main" id="{32C8CC27-53DD-4F93-ABBA-E9F6D072E0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53975" cy="57150"/>
              </a:xfrm>
              <a:custGeom>
                <a:avLst/>
                <a:gdLst>
                  <a:gd name="T0" fmla="*/ 0 w 34"/>
                  <a:gd name="T1" fmla="*/ 2147483646 h 36"/>
                  <a:gd name="T2" fmla="*/ 2147483646 w 34"/>
                  <a:gd name="T3" fmla="*/ 0 h 36"/>
                  <a:gd name="T4" fmla="*/ 2147483646 w 34"/>
                  <a:gd name="T5" fmla="*/ 0 h 36"/>
                  <a:gd name="T6" fmla="*/ 0 w 34"/>
                  <a:gd name="T7" fmla="*/ 2147483646 h 36"/>
                  <a:gd name="T8" fmla="*/ 0 w 34"/>
                  <a:gd name="T9" fmla="*/ 214748364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0" y="36"/>
                    </a:moveTo>
                    <a:lnTo>
                      <a:pt x="34" y="0"/>
                    </a:lnTo>
                    <a:lnTo>
                      <a:pt x="22" y="0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7" name="Freeform 21">
                <a:extLst>
                  <a:ext uri="{FF2B5EF4-FFF2-40B4-BE49-F238E27FC236}">
                    <a16:creationId xmlns:a16="http://schemas.microsoft.com/office/drawing/2014/main" id="{B8ED714F-994B-43F0-8F2D-F58D8094F7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222250" cy="238125"/>
              </a:xfrm>
              <a:custGeom>
                <a:avLst/>
                <a:gdLst>
                  <a:gd name="T0" fmla="*/ 0 w 140"/>
                  <a:gd name="T1" fmla="*/ 2147483646 h 150"/>
                  <a:gd name="T2" fmla="*/ 2147483646 w 140"/>
                  <a:gd name="T3" fmla="*/ 0 h 150"/>
                  <a:gd name="T4" fmla="*/ 2147483646 w 140"/>
                  <a:gd name="T5" fmla="*/ 0 h 150"/>
                  <a:gd name="T6" fmla="*/ 0 w 140"/>
                  <a:gd name="T7" fmla="*/ 2147483646 h 150"/>
                  <a:gd name="T8" fmla="*/ 0 w 140"/>
                  <a:gd name="T9" fmla="*/ 2147483646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0" h="150">
                    <a:moveTo>
                      <a:pt x="0" y="150"/>
                    </a:moveTo>
                    <a:lnTo>
                      <a:pt x="140" y="0"/>
                    </a:lnTo>
                    <a:lnTo>
                      <a:pt x="128" y="0"/>
                    </a:lnTo>
                    <a:lnTo>
                      <a:pt x="0" y="13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8" name="Freeform 22">
                <a:extLst>
                  <a:ext uri="{FF2B5EF4-FFF2-40B4-BE49-F238E27FC236}">
                    <a16:creationId xmlns:a16="http://schemas.microsoft.com/office/drawing/2014/main" id="{AE7D78E7-3AA9-4051-AD8A-D066BEE0EE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39700" cy="149225"/>
              </a:xfrm>
              <a:custGeom>
                <a:avLst/>
                <a:gdLst>
                  <a:gd name="T0" fmla="*/ 0 w 88"/>
                  <a:gd name="T1" fmla="*/ 2147483646 h 94"/>
                  <a:gd name="T2" fmla="*/ 2147483646 w 88"/>
                  <a:gd name="T3" fmla="*/ 0 h 94"/>
                  <a:gd name="T4" fmla="*/ 2147483646 w 88"/>
                  <a:gd name="T5" fmla="*/ 0 h 94"/>
                  <a:gd name="T6" fmla="*/ 0 w 88"/>
                  <a:gd name="T7" fmla="*/ 2147483646 h 94"/>
                  <a:gd name="T8" fmla="*/ 0 w 88"/>
                  <a:gd name="T9" fmla="*/ 2147483646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8" h="94">
                    <a:moveTo>
                      <a:pt x="0" y="94"/>
                    </a:moveTo>
                    <a:lnTo>
                      <a:pt x="88" y="0"/>
                    </a:lnTo>
                    <a:lnTo>
                      <a:pt x="74" y="0"/>
                    </a:lnTo>
                    <a:lnTo>
                      <a:pt x="0" y="80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9" name="Freeform 23">
                <a:extLst>
                  <a:ext uri="{FF2B5EF4-FFF2-40B4-BE49-F238E27FC236}">
                    <a16:creationId xmlns:a16="http://schemas.microsoft.com/office/drawing/2014/main" id="{C862FD67-47B4-45EC-AC9A-86E81C4CD3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809625" cy="863600"/>
              </a:xfrm>
              <a:custGeom>
                <a:avLst/>
                <a:gdLst>
                  <a:gd name="T0" fmla="*/ 0 w 510"/>
                  <a:gd name="T1" fmla="*/ 2147483646 h 544"/>
                  <a:gd name="T2" fmla="*/ 2147483646 w 510"/>
                  <a:gd name="T3" fmla="*/ 0 h 544"/>
                  <a:gd name="T4" fmla="*/ 2147483646 w 510"/>
                  <a:gd name="T5" fmla="*/ 0 h 544"/>
                  <a:gd name="T6" fmla="*/ 0 w 510"/>
                  <a:gd name="T7" fmla="*/ 2147483646 h 544"/>
                  <a:gd name="T8" fmla="*/ 0 w 510"/>
                  <a:gd name="T9" fmla="*/ 2147483646 h 5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0" h="544">
                    <a:moveTo>
                      <a:pt x="0" y="544"/>
                    </a:moveTo>
                    <a:lnTo>
                      <a:pt x="510" y="0"/>
                    </a:lnTo>
                    <a:lnTo>
                      <a:pt x="498" y="0"/>
                    </a:lnTo>
                    <a:lnTo>
                      <a:pt x="0" y="530"/>
                    </a:lnTo>
                    <a:lnTo>
                      <a:pt x="0" y="544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0" name="Freeform 24">
                <a:extLst>
                  <a:ext uri="{FF2B5EF4-FFF2-40B4-BE49-F238E27FC236}">
                    <a16:creationId xmlns:a16="http://schemas.microsoft.com/office/drawing/2014/main" id="{BF5F43C3-CB65-40A1-8454-F05F9F3860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558800" cy="593725"/>
              </a:xfrm>
              <a:custGeom>
                <a:avLst/>
                <a:gdLst>
                  <a:gd name="T0" fmla="*/ 0 w 352"/>
                  <a:gd name="T1" fmla="*/ 2147483646 h 374"/>
                  <a:gd name="T2" fmla="*/ 2147483646 w 352"/>
                  <a:gd name="T3" fmla="*/ 0 h 374"/>
                  <a:gd name="T4" fmla="*/ 2147483646 w 352"/>
                  <a:gd name="T5" fmla="*/ 0 h 374"/>
                  <a:gd name="T6" fmla="*/ 0 w 352"/>
                  <a:gd name="T7" fmla="*/ 2147483646 h 374"/>
                  <a:gd name="T8" fmla="*/ 0 w 352"/>
                  <a:gd name="T9" fmla="*/ 2147483646 h 3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2" h="374">
                    <a:moveTo>
                      <a:pt x="0" y="374"/>
                    </a:moveTo>
                    <a:lnTo>
                      <a:pt x="352" y="0"/>
                    </a:lnTo>
                    <a:lnTo>
                      <a:pt x="340" y="0"/>
                    </a:lnTo>
                    <a:lnTo>
                      <a:pt x="0" y="362"/>
                    </a:lnTo>
                    <a:lnTo>
                      <a:pt x="0" y="374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1" name="Freeform 25">
                <a:extLst>
                  <a:ext uri="{FF2B5EF4-FFF2-40B4-BE49-F238E27FC236}">
                    <a16:creationId xmlns:a16="http://schemas.microsoft.com/office/drawing/2014/main" id="{0DDBA650-2247-4046-ADED-DF6DB41C70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565275" cy="1666875"/>
              </a:xfrm>
              <a:custGeom>
                <a:avLst/>
                <a:gdLst>
                  <a:gd name="T0" fmla="*/ 0 w 986"/>
                  <a:gd name="T1" fmla="*/ 2147483646 h 1050"/>
                  <a:gd name="T2" fmla="*/ 2147483646 w 986"/>
                  <a:gd name="T3" fmla="*/ 0 h 1050"/>
                  <a:gd name="T4" fmla="*/ 2147483646 w 986"/>
                  <a:gd name="T5" fmla="*/ 0 h 1050"/>
                  <a:gd name="T6" fmla="*/ 0 w 986"/>
                  <a:gd name="T7" fmla="*/ 2147483646 h 1050"/>
                  <a:gd name="T8" fmla="*/ 0 w 986"/>
                  <a:gd name="T9" fmla="*/ 2147483646 h 10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6" h="1050">
                    <a:moveTo>
                      <a:pt x="0" y="1050"/>
                    </a:moveTo>
                    <a:lnTo>
                      <a:pt x="986" y="0"/>
                    </a:lnTo>
                    <a:lnTo>
                      <a:pt x="974" y="0"/>
                    </a:lnTo>
                    <a:lnTo>
                      <a:pt x="0" y="1038"/>
                    </a:lnTo>
                    <a:lnTo>
                      <a:pt x="0" y="1050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2" name="Freeform 26">
                <a:extLst>
                  <a:ext uri="{FF2B5EF4-FFF2-40B4-BE49-F238E27FC236}">
                    <a16:creationId xmlns:a16="http://schemas.microsoft.com/office/drawing/2014/main" id="{C531461F-EDA6-4DD9-8B17-AB25BE5995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647825" cy="1758950"/>
              </a:xfrm>
              <a:custGeom>
                <a:avLst/>
                <a:gdLst>
                  <a:gd name="T0" fmla="*/ 0 w 1038"/>
                  <a:gd name="T1" fmla="*/ 2147483646 h 1108"/>
                  <a:gd name="T2" fmla="*/ 2147483646 w 1038"/>
                  <a:gd name="T3" fmla="*/ 0 h 1108"/>
                  <a:gd name="T4" fmla="*/ 2147483646 w 1038"/>
                  <a:gd name="T5" fmla="*/ 0 h 1108"/>
                  <a:gd name="T6" fmla="*/ 0 w 1038"/>
                  <a:gd name="T7" fmla="*/ 2147483646 h 1108"/>
                  <a:gd name="T8" fmla="*/ 0 w 1038"/>
                  <a:gd name="T9" fmla="*/ 2147483646 h 1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8" h="1108">
                    <a:moveTo>
                      <a:pt x="0" y="1108"/>
                    </a:moveTo>
                    <a:lnTo>
                      <a:pt x="1038" y="0"/>
                    </a:lnTo>
                    <a:lnTo>
                      <a:pt x="1026" y="0"/>
                    </a:lnTo>
                    <a:lnTo>
                      <a:pt x="0" y="1094"/>
                    </a:lnTo>
                    <a:lnTo>
                      <a:pt x="0" y="1108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3" name="Freeform 27">
                <a:extLst>
                  <a:ext uri="{FF2B5EF4-FFF2-40B4-BE49-F238E27FC236}">
                    <a16:creationId xmlns:a16="http://schemas.microsoft.com/office/drawing/2014/main" id="{2176FF72-73FE-421A-9022-8A7BF626B2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397000" cy="1489075"/>
              </a:xfrm>
              <a:custGeom>
                <a:avLst/>
                <a:gdLst>
                  <a:gd name="T0" fmla="*/ 0 w 880"/>
                  <a:gd name="T1" fmla="*/ 2147483646 h 938"/>
                  <a:gd name="T2" fmla="*/ 2147483646 w 880"/>
                  <a:gd name="T3" fmla="*/ 0 h 938"/>
                  <a:gd name="T4" fmla="*/ 2147483646 w 880"/>
                  <a:gd name="T5" fmla="*/ 0 h 938"/>
                  <a:gd name="T6" fmla="*/ 0 w 880"/>
                  <a:gd name="T7" fmla="*/ 2147483646 h 938"/>
                  <a:gd name="T8" fmla="*/ 0 w 880"/>
                  <a:gd name="T9" fmla="*/ 2147483646 h 9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80" h="938">
                    <a:moveTo>
                      <a:pt x="0" y="938"/>
                    </a:moveTo>
                    <a:lnTo>
                      <a:pt x="880" y="0"/>
                    </a:lnTo>
                    <a:lnTo>
                      <a:pt x="868" y="0"/>
                    </a:lnTo>
                    <a:lnTo>
                      <a:pt x="0" y="924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4" name="Freeform 28">
                <a:extLst>
                  <a:ext uri="{FF2B5EF4-FFF2-40B4-BE49-F238E27FC236}">
                    <a16:creationId xmlns:a16="http://schemas.microsoft.com/office/drawing/2014/main" id="{725BD24D-A4C4-4C69-8B7D-977A1EC753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479550" cy="1577975"/>
              </a:xfrm>
              <a:custGeom>
                <a:avLst/>
                <a:gdLst>
                  <a:gd name="T0" fmla="*/ 0 w 932"/>
                  <a:gd name="T1" fmla="*/ 2147483646 h 994"/>
                  <a:gd name="T2" fmla="*/ 2147483646 w 932"/>
                  <a:gd name="T3" fmla="*/ 0 h 994"/>
                  <a:gd name="T4" fmla="*/ 2147483646 w 932"/>
                  <a:gd name="T5" fmla="*/ 0 h 994"/>
                  <a:gd name="T6" fmla="*/ 0 w 932"/>
                  <a:gd name="T7" fmla="*/ 2147483646 h 994"/>
                  <a:gd name="T8" fmla="*/ 0 w 932"/>
                  <a:gd name="T9" fmla="*/ 2147483646 h 9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2" h="994">
                    <a:moveTo>
                      <a:pt x="0" y="994"/>
                    </a:moveTo>
                    <a:lnTo>
                      <a:pt x="932" y="0"/>
                    </a:lnTo>
                    <a:lnTo>
                      <a:pt x="920" y="0"/>
                    </a:lnTo>
                    <a:lnTo>
                      <a:pt x="0" y="982"/>
                    </a:lnTo>
                    <a:lnTo>
                      <a:pt x="0" y="994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5" name="Freeform 29">
                <a:extLst>
                  <a:ext uri="{FF2B5EF4-FFF2-40B4-BE49-F238E27FC236}">
                    <a16:creationId xmlns:a16="http://schemas.microsoft.com/office/drawing/2014/main" id="{91E96D4A-933B-46C8-BD92-E1251E175C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816100" cy="1936750"/>
              </a:xfrm>
              <a:custGeom>
                <a:avLst/>
                <a:gdLst>
                  <a:gd name="T0" fmla="*/ 0 w 1144"/>
                  <a:gd name="T1" fmla="*/ 2147483646 h 1220"/>
                  <a:gd name="T2" fmla="*/ 2147483646 w 1144"/>
                  <a:gd name="T3" fmla="*/ 0 h 1220"/>
                  <a:gd name="T4" fmla="*/ 2147483646 w 1144"/>
                  <a:gd name="T5" fmla="*/ 0 h 1220"/>
                  <a:gd name="T6" fmla="*/ 0 w 1144"/>
                  <a:gd name="T7" fmla="*/ 2147483646 h 1220"/>
                  <a:gd name="T8" fmla="*/ 0 w 1144"/>
                  <a:gd name="T9" fmla="*/ 2147483646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4" h="1220">
                    <a:moveTo>
                      <a:pt x="0" y="1220"/>
                    </a:moveTo>
                    <a:lnTo>
                      <a:pt x="1144" y="0"/>
                    </a:lnTo>
                    <a:lnTo>
                      <a:pt x="1132" y="0"/>
                    </a:lnTo>
                    <a:lnTo>
                      <a:pt x="0" y="1206"/>
                    </a:lnTo>
                    <a:lnTo>
                      <a:pt x="0" y="1220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6" name="Freeform 30">
                <a:extLst>
                  <a:ext uri="{FF2B5EF4-FFF2-40B4-BE49-F238E27FC236}">
                    <a16:creationId xmlns:a16="http://schemas.microsoft.com/office/drawing/2014/main" id="{AA224B9E-C30E-4760-929B-691E14883F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733550" cy="1847850"/>
              </a:xfrm>
              <a:custGeom>
                <a:avLst/>
                <a:gdLst>
                  <a:gd name="T0" fmla="*/ 0 w 1092"/>
                  <a:gd name="T1" fmla="*/ 2147483646 h 1164"/>
                  <a:gd name="T2" fmla="*/ 2147483646 w 1092"/>
                  <a:gd name="T3" fmla="*/ 0 h 1164"/>
                  <a:gd name="T4" fmla="*/ 2147483646 w 1092"/>
                  <a:gd name="T5" fmla="*/ 0 h 1164"/>
                  <a:gd name="T6" fmla="*/ 0 w 1092"/>
                  <a:gd name="T7" fmla="*/ 2147483646 h 1164"/>
                  <a:gd name="T8" fmla="*/ 0 w 1092"/>
                  <a:gd name="T9" fmla="*/ 2147483646 h 1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92" h="1164">
                    <a:moveTo>
                      <a:pt x="0" y="1164"/>
                    </a:moveTo>
                    <a:lnTo>
                      <a:pt x="1092" y="0"/>
                    </a:lnTo>
                    <a:lnTo>
                      <a:pt x="1078" y="0"/>
                    </a:lnTo>
                    <a:lnTo>
                      <a:pt x="0" y="1150"/>
                    </a:lnTo>
                    <a:lnTo>
                      <a:pt x="0" y="1164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7" name="Freeform 31">
                <a:extLst>
                  <a:ext uri="{FF2B5EF4-FFF2-40B4-BE49-F238E27FC236}">
                    <a16:creationId xmlns:a16="http://schemas.microsoft.com/office/drawing/2014/main" id="{54BFAD44-3A9D-4B97-A962-DF216DA08A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892175" cy="952500"/>
              </a:xfrm>
              <a:custGeom>
                <a:avLst/>
                <a:gdLst>
                  <a:gd name="T0" fmla="*/ 0 w 562"/>
                  <a:gd name="T1" fmla="*/ 2147483646 h 600"/>
                  <a:gd name="T2" fmla="*/ 2147483646 w 562"/>
                  <a:gd name="T3" fmla="*/ 0 h 600"/>
                  <a:gd name="T4" fmla="*/ 2147483646 w 562"/>
                  <a:gd name="T5" fmla="*/ 0 h 600"/>
                  <a:gd name="T6" fmla="*/ 0 w 562"/>
                  <a:gd name="T7" fmla="*/ 2147483646 h 600"/>
                  <a:gd name="T8" fmla="*/ 0 w 562"/>
                  <a:gd name="T9" fmla="*/ 2147483646 h 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2" h="600">
                    <a:moveTo>
                      <a:pt x="0" y="600"/>
                    </a:moveTo>
                    <a:lnTo>
                      <a:pt x="562" y="0"/>
                    </a:lnTo>
                    <a:lnTo>
                      <a:pt x="550" y="0"/>
                    </a:lnTo>
                    <a:lnTo>
                      <a:pt x="0" y="586"/>
                    </a:lnTo>
                    <a:lnTo>
                      <a:pt x="0" y="600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8" name="Freeform 32">
                <a:extLst>
                  <a:ext uri="{FF2B5EF4-FFF2-40B4-BE49-F238E27FC236}">
                    <a16:creationId xmlns:a16="http://schemas.microsoft.com/office/drawing/2014/main" id="{D53F0999-0594-4E01-B33E-1CC4EB5B74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311275" cy="1400175"/>
              </a:xfrm>
              <a:custGeom>
                <a:avLst/>
                <a:gdLst>
                  <a:gd name="T0" fmla="*/ 0 w 826"/>
                  <a:gd name="T1" fmla="*/ 2147483646 h 882"/>
                  <a:gd name="T2" fmla="*/ 2147483646 w 826"/>
                  <a:gd name="T3" fmla="*/ 0 h 882"/>
                  <a:gd name="T4" fmla="*/ 2147483646 w 826"/>
                  <a:gd name="T5" fmla="*/ 0 h 882"/>
                  <a:gd name="T6" fmla="*/ 0 w 826"/>
                  <a:gd name="T7" fmla="*/ 2147483646 h 882"/>
                  <a:gd name="T8" fmla="*/ 0 w 826"/>
                  <a:gd name="T9" fmla="*/ 2147483646 h 8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6" h="882">
                    <a:moveTo>
                      <a:pt x="0" y="882"/>
                    </a:moveTo>
                    <a:lnTo>
                      <a:pt x="826" y="0"/>
                    </a:lnTo>
                    <a:lnTo>
                      <a:pt x="814" y="0"/>
                    </a:lnTo>
                    <a:lnTo>
                      <a:pt x="0" y="868"/>
                    </a:lnTo>
                    <a:lnTo>
                      <a:pt x="0" y="882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9" name="Freeform 33">
                <a:extLst>
                  <a:ext uri="{FF2B5EF4-FFF2-40B4-BE49-F238E27FC236}">
                    <a16:creationId xmlns:a16="http://schemas.microsoft.com/office/drawing/2014/main" id="{12BC52C3-2B1D-45D6-8368-910DB7CCA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977900" cy="1041400"/>
              </a:xfrm>
              <a:custGeom>
                <a:avLst/>
                <a:gdLst>
                  <a:gd name="T0" fmla="*/ 0 w 616"/>
                  <a:gd name="T1" fmla="*/ 2147483646 h 656"/>
                  <a:gd name="T2" fmla="*/ 2147483646 w 616"/>
                  <a:gd name="T3" fmla="*/ 0 h 656"/>
                  <a:gd name="T4" fmla="*/ 2147483646 w 616"/>
                  <a:gd name="T5" fmla="*/ 0 h 656"/>
                  <a:gd name="T6" fmla="*/ 0 w 616"/>
                  <a:gd name="T7" fmla="*/ 2147483646 h 656"/>
                  <a:gd name="T8" fmla="*/ 0 w 616"/>
                  <a:gd name="T9" fmla="*/ 2147483646 h 6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6" h="656">
                    <a:moveTo>
                      <a:pt x="0" y="656"/>
                    </a:moveTo>
                    <a:lnTo>
                      <a:pt x="616" y="0"/>
                    </a:lnTo>
                    <a:lnTo>
                      <a:pt x="604" y="0"/>
                    </a:lnTo>
                    <a:lnTo>
                      <a:pt x="0" y="644"/>
                    </a:lnTo>
                    <a:lnTo>
                      <a:pt x="0" y="656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0" name="Freeform 34">
                <a:extLst>
                  <a:ext uri="{FF2B5EF4-FFF2-40B4-BE49-F238E27FC236}">
                    <a16:creationId xmlns:a16="http://schemas.microsoft.com/office/drawing/2014/main" id="{8CBF20F7-6506-4CD2-8F8E-6FEB277657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060450" cy="1130300"/>
              </a:xfrm>
              <a:custGeom>
                <a:avLst/>
                <a:gdLst>
                  <a:gd name="T0" fmla="*/ 0 w 668"/>
                  <a:gd name="T1" fmla="*/ 2147483646 h 712"/>
                  <a:gd name="T2" fmla="*/ 2147483646 w 668"/>
                  <a:gd name="T3" fmla="*/ 0 h 712"/>
                  <a:gd name="T4" fmla="*/ 2147483646 w 668"/>
                  <a:gd name="T5" fmla="*/ 0 h 712"/>
                  <a:gd name="T6" fmla="*/ 0 w 668"/>
                  <a:gd name="T7" fmla="*/ 2147483646 h 712"/>
                  <a:gd name="T8" fmla="*/ 0 w 668"/>
                  <a:gd name="T9" fmla="*/ 2147483646 h 7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712">
                    <a:moveTo>
                      <a:pt x="0" y="712"/>
                    </a:moveTo>
                    <a:lnTo>
                      <a:pt x="668" y="0"/>
                    </a:lnTo>
                    <a:lnTo>
                      <a:pt x="656" y="0"/>
                    </a:lnTo>
                    <a:lnTo>
                      <a:pt x="0" y="700"/>
                    </a:lnTo>
                    <a:lnTo>
                      <a:pt x="0" y="712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1" name="Freeform 35">
                <a:extLst>
                  <a:ext uri="{FF2B5EF4-FFF2-40B4-BE49-F238E27FC236}">
                    <a16:creationId xmlns:a16="http://schemas.microsoft.com/office/drawing/2014/main" id="{7E24D6C5-8042-495F-858B-B4BAB86CD1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228725" cy="1311275"/>
              </a:xfrm>
              <a:custGeom>
                <a:avLst/>
                <a:gdLst>
                  <a:gd name="T0" fmla="*/ 0 w 774"/>
                  <a:gd name="T1" fmla="*/ 2147483646 h 826"/>
                  <a:gd name="T2" fmla="*/ 2147483646 w 774"/>
                  <a:gd name="T3" fmla="*/ 0 h 826"/>
                  <a:gd name="T4" fmla="*/ 2147483646 w 774"/>
                  <a:gd name="T5" fmla="*/ 0 h 826"/>
                  <a:gd name="T6" fmla="*/ 0 w 774"/>
                  <a:gd name="T7" fmla="*/ 2147483646 h 826"/>
                  <a:gd name="T8" fmla="*/ 0 w 774"/>
                  <a:gd name="T9" fmla="*/ 2147483646 h 8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4" h="826">
                    <a:moveTo>
                      <a:pt x="0" y="826"/>
                    </a:moveTo>
                    <a:lnTo>
                      <a:pt x="774" y="0"/>
                    </a:lnTo>
                    <a:lnTo>
                      <a:pt x="762" y="0"/>
                    </a:lnTo>
                    <a:lnTo>
                      <a:pt x="0" y="812"/>
                    </a:lnTo>
                    <a:lnTo>
                      <a:pt x="0" y="826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2" name="Freeform 36">
                <a:extLst>
                  <a:ext uri="{FF2B5EF4-FFF2-40B4-BE49-F238E27FC236}">
                    <a16:creationId xmlns:a16="http://schemas.microsoft.com/office/drawing/2014/main" id="{C992ECC2-E432-4ADF-B80B-A079F2784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0174" y="180975"/>
                <a:ext cx="1146175" cy="1222375"/>
              </a:xfrm>
              <a:custGeom>
                <a:avLst/>
                <a:gdLst>
                  <a:gd name="T0" fmla="*/ 0 w 722"/>
                  <a:gd name="T1" fmla="*/ 2147483646 h 770"/>
                  <a:gd name="T2" fmla="*/ 2147483646 w 722"/>
                  <a:gd name="T3" fmla="*/ 0 h 770"/>
                  <a:gd name="T4" fmla="*/ 2147483646 w 722"/>
                  <a:gd name="T5" fmla="*/ 0 h 770"/>
                  <a:gd name="T6" fmla="*/ 0 w 722"/>
                  <a:gd name="T7" fmla="*/ 2147483646 h 770"/>
                  <a:gd name="T8" fmla="*/ 0 w 722"/>
                  <a:gd name="T9" fmla="*/ 2147483646 h 7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2" h="770">
                    <a:moveTo>
                      <a:pt x="0" y="770"/>
                    </a:moveTo>
                    <a:lnTo>
                      <a:pt x="722" y="0"/>
                    </a:lnTo>
                    <a:lnTo>
                      <a:pt x="708" y="0"/>
                    </a:lnTo>
                    <a:lnTo>
                      <a:pt x="0" y="756"/>
                    </a:lnTo>
                    <a:lnTo>
                      <a:pt x="0" y="770"/>
                    </a:lnTo>
                    <a:close/>
                  </a:path>
                </a:pathLst>
              </a:custGeom>
              <a:solidFill>
                <a:srgbClr val="007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030" name="201 Grupo">
              <a:extLst>
                <a:ext uri="{FF2B5EF4-FFF2-40B4-BE49-F238E27FC236}">
                  <a16:creationId xmlns:a16="http://schemas.microsoft.com/office/drawing/2014/main" id="{67F01D00-BF02-41E9-AB41-C171CF3D51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6096001" y="3711575"/>
              <a:ext cx="2862263" cy="2962275"/>
              <a:chOff x="6096001" y="3711575"/>
              <a:chExt cx="2862263" cy="2962275"/>
            </a:xfrm>
          </p:grpSpPr>
          <p:sp>
            <p:nvSpPr>
              <p:cNvPr id="1032" name="Freeform 37">
                <a:extLst>
                  <a:ext uri="{FF2B5EF4-FFF2-40B4-BE49-F238E27FC236}">
                    <a16:creationId xmlns:a16="http://schemas.microsoft.com/office/drawing/2014/main" id="{53D2350F-C74C-4CFE-AEC3-5443D9A0EB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2737" y="4521200"/>
                <a:ext cx="2295525" cy="2152650"/>
              </a:xfrm>
              <a:custGeom>
                <a:avLst/>
                <a:gdLst>
                  <a:gd name="T0" fmla="*/ 2147483646 w 723"/>
                  <a:gd name="T1" fmla="*/ 0 h 678"/>
                  <a:gd name="T2" fmla="*/ 2147483646 w 723"/>
                  <a:gd name="T3" fmla="*/ 2147483646 h 678"/>
                  <a:gd name="T4" fmla="*/ 0 w 723"/>
                  <a:gd name="T5" fmla="*/ 2147483646 h 678"/>
                  <a:gd name="T6" fmla="*/ 2147483646 w 723"/>
                  <a:gd name="T7" fmla="*/ 2147483646 h 678"/>
                  <a:gd name="T8" fmla="*/ 2147483646 w 723"/>
                  <a:gd name="T9" fmla="*/ 2147483646 h 678"/>
                  <a:gd name="T10" fmla="*/ 2147483646 w 723"/>
                  <a:gd name="T11" fmla="*/ 2147483646 h 678"/>
                  <a:gd name="T12" fmla="*/ 2147483646 w 723"/>
                  <a:gd name="T13" fmla="*/ 0 h 6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3" h="678">
                    <a:moveTo>
                      <a:pt x="723" y="0"/>
                    </a:moveTo>
                    <a:cubicBezTo>
                      <a:pt x="602" y="204"/>
                      <a:pt x="472" y="412"/>
                      <a:pt x="220" y="566"/>
                    </a:cubicBezTo>
                    <a:cubicBezTo>
                      <a:pt x="143" y="618"/>
                      <a:pt x="70" y="650"/>
                      <a:pt x="0" y="678"/>
                    </a:cubicBezTo>
                    <a:cubicBezTo>
                      <a:pt x="10" y="678"/>
                      <a:pt x="10" y="678"/>
                      <a:pt x="10" y="678"/>
                    </a:cubicBezTo>
                    <a:cubicBezTo>
                      <a:pt x="78" y="651"/>
                      <a:pt x="147" y="619"/>
                      <a:pt x="222" y="569"/>
                    </a:cubicBezTo>
                    <a:cubicBezTo>
                      <a:pt x="473" y="416"/>
                      <a:pt x="602" y="209"/>
                      <a:pt x="723" y="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3" name="Freeform 38">
                <a:extLst>
                  <a:ext uri="{FF2B5EF4-FFF2-40B4-BE49-F238E27FC236}">
                    <a16:creationId xmlns:a16="http://schemas.microsoft.com/office/drawing/2014/main" id="{7B83251A-402A-46BC-B006-B70D95E1F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440612" y="5559425"/>
                <a:ext cx="1517650" cy="1114425"/>
              </a:xfrm>
              <a:custGeom>
                <a:avLst/>
                <a:gdLst>
                  <a:gd name="T0" fmla="*/ 2147483646 w 478"/>
                  <a:gd name="T1" fmla="*/ 0 h 351"/>
                  <a:gd name="T2" fmla="*/ 2147483646 w 478"/>
                  <a:gd name="T3" fmla="*/ 2147483646 h 351"/>
                  <a:gd name="T4" fmla="*/ 0 w 478"/>
                  <a:gd name="T5" fmla="*/ 2147483646 h 351"/>
                  <a:gd name="T6" fmla="*/ 2147483646 w 478"/>
                  <a:gd name="T7" fmla="*/ 2147483646 h 351"/>
                  <a:gd name="T8" fmla="*/ 2147483646 w 478"/>
                  <a:gd name="T9" fmla="*/ 2147483646 h 351"/>
                  <a:gd name="T10" fmla="*/ 2147483646 w 478"/>
                  <a:gd name="T11" fmla="*/ 2147483646 h 351"/>
                  <a:gd name="T12" fmla="*/ 2147483646 w 478"/>
                  <a:gd name="T13" fmla="*/ 0 h 3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8" h="351">
                    <a:moveTo>
                      <a:pt x="478" y="0"/>
                    </a:moveTo>
                    <a:cubicBezTo>
                      <a:pt x="403" y="91"/>
                      <a:pt x="312" y="175"/>
                      <a:pt x="194" y="248"/>
                    </a:cubicBezTo>
                    <a:cubicBezTo>
                      <a:pt x="126" y="294"/>
                      <a:pt x="62" y="325"/>
                      <a:pt x="0" y="351"/>
                    </a:cubicBezTo>
                    <a:cubicBezTo>
                      <a:pt x="10" y="351"/>
                      <a:pt x="10" y="351"/>
                      <a:pt x="10" y="351"/>
                    </a:cubicBezTo>
                    <a:cubicBezTo>
                      <a:pt x="69" y="325"/>
                      <a:pt x="131" y="295"/>
                      <a:pt x="196" y="251"/>
                    </a:cubicBezTo>
                    <a:cubicBezTo>
                      <a:pt x="313" y="179"/>
                      <a:pt x="403" y="95"/>
                      <a:pt x="478" y="6"/>
                    </a:cubicBez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4" name="Freeform 39">
                <a:extLst>
                  <a:ext uri="{FF2B5EF4-FFF2-40B4-BE49-F238E27FC236}">
                    <a16:creationId xmlns:a16="http://schemas.microsoft.com/office/drawing/2014/main" id="{4EF0A6D1-DF8C-41F5-8494-1BB6F96923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10462" y="5635625"/>
                <a:ext cx="1447800" cy="1038225"/>
              </a:xfrm>
              <a:custGeom>
                <a:avLst/>
                <a:gdLst>
                  <a:gd name="T0" fmla="*/ 2147483646 w 456"/>
                  <a:gd name="T1" fmla="*/ 0 h 327"/>
                  <a:gd name="T2" fmla="*/ 2147483646 w 456"/>
                  <a:gd name="T3" fmla="*/ 2147483646 h 327"/>
                  <a:gd name="T4" fmla="*/ 0 w 456"/>
                  <a:gd name="T5" fmla="*/ 2147483646 h 327"/>
                  <a:gd name="T6" fmla="*/ 2147483646 w 456"/>
                  <a:gd name="T7" fmla="*/ 2147483646 h 327"/>
                  <a:gd name="T8" fmla="*/ 2147483646 w 456"/>
                  <a:gd name="T9" fmla="*/ 2147483646 h 327"/>
                  <a:gd name="T10" fmla="*/ 2147483646 w 456"/>
                  <a:gd name="T11" fmla="*/ 2147483646 h 327"/>
                  <a:gd name="T12" fmla="*/ 2147483646 w 456"/>
                  <a:gd name="T13" fmla="*/ 0 h 3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6" h="327">
                    <a:moveTo>
                      <a:pt x="456" y="0"/>
                    </a:moveTo>
                    <a:cubicBezTo>
                      <a:pt x="385" y="82"/>
                      <a:pt x="299" y="158"/>
                      <a:pt x="192" y="225"/>
                    </a:cubicBezTo>
                    <a:cubicBezTo>
                      <a:pt x="125" y="270"/>
                      <a:pt x="61" y="301"/>
                      <a:pt x="0" y="327"/>
                    </a:cubicBezTo>
                    <a:cubicBezTo>
                      <a:pt x="10" y="327"/>
                      <a:pt x="10" y="327"/>
                      <a:pt x="10" y="327"/>
                    </a:cubicBezTo>
                    <a:cubicBezTo>
                      <a:pt x="69" y="302"/>
                      <a:pt x="129" y="271"/>
                      <a:pt x="194" y="228"/>
                    </a:cubicBezTo>
                    <a:cubicBezTo>
                      <a:pt x="300" y="162"/>
                      <a:pt x="385" y="86"/>
                      <a:pt x="456" y="6"/>
                    </a:cubicBezTo>
                    <a:lnTo>
                      <a:pt x="456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5" name="Freeform 40">
                <a:extLst>
                  <a:ext uri="{FF2B5EF4-FFF2-40B4-BE49-F238E27FC236}">
                    <a16:creationId xmlns:a16="http://schemas.microsoft.com/office/drawing/2014/main" id="{78750EE2-D4D0-4277-82A2-C911241C6C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3487" y="5708650"/>
                <a:ext cx="1374775" cy="965200"/>
              </a:xfrm>
              <a:custGeom>
                <a:avLst/>
                <a:gdLst>
                  <a:gd name="T0" fmla="*/ 2147483646 w 433"/>
                  <a:gd name="T1" fmla="*/ 0 h 304"/>
                  <a:gd name="T2" fmla="*/ 2147483646 w 433"/>
                  <a:gd name="T3" fmla="*/ 2147483646 h 304"/>
                  <a:gd name="T4" fmla="*/ 0 w 433"/>
                  <a:gd name="T5" fmla="*/ 2147483646 h 304"/>
                  <a:gd name="T6" fmla="*/ 2147483646 w 433"/>
                  <a:gd name="T7" fmla="*/ 2147483646 h 304"/>
                  <a:gd name="T8" fmla="*/ 2147483646 w 433"/>
                  <a:gd name="T9" fmla="*/ 2147483646 h 304"/>
                  <a:gd name="T10" fmla="*/ 2147483646 w 433"/>
                  <a:gd name="T11" fmla="*/ 2147483646 h 304"/>
                  <a:gd name="T12" fmla="*/ 2147483646 w 433"/>
                  <a:gd name="T13" fmla="*/ 0 h 3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3" h="304">
                    <a:moveTo>
                      <a:pt x="433" y="0"/>
                    </a:moveTo>
                    <a:cubicBezTo>
                      <a:pt x="366" y="73"/>
                      <a:pt x="287" y="142"/>
                      <a:pt x="189" y="202"/>
                    </a:cubicBezTo>
                    <a:cubicBezTo>
                      <a:pt x="123" y="247"/>
                      <a:pt x="60" y="278"/>
                      <a:pt x="0" y="304"/>
                    </a:cubicBezTo>
                    <a:cubicBezTo>
                      <a:pt x="9" y="304"/>
                      <a:pt x="9" y="304"/>
                      <a:pt x="9" y="304"/>
                    </a:cubicBezTo>
                    <a:cubicBezTo>
                      <a:pt x="67" y="279"/>
                      <a:pt x="127" y="248"/>
                      <a:pt x="191" y="206"/>
                    </a:cubicBezTo>
                    <a:cubicBezTo>
                      <a:pt x="288" y="146"/>
                      <a:pt x="366" y="78"/>
                      <a:pt x="433" y="6"/>
                    </a:cubicBezTo>
                    <a:lnTo>
                      <a:pt x="433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6" name="Freeform 41">
                <a:extLst>
                  <a:ext uri="{FF2B5EF4-FFF2-40B4-BE49-F238E27FC236}">
                    <a16:creationId xmlns:a16="http://schemas.microsoft.com/office/drawing/2014/main" id="{80FA7EF4-AA4A-418E-8F76-5832F61A0A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23187" y="5842000"/>
                <a:ext cx="1235075" cy="831850"/>
              </a:xfrm>
              <a:custGeom>
                <a:avLst/>
                <a:gdLst>
                  <a:gd name="T0" fmla="*/ 2147483646 w 389"/>
                  <a:gd name="T1" fmla="*/ 0 h 262"/>
                  <a:gd name="T2" fmla="*/ 2147483646 w 389"/>
                  <a:gd name="T3" fmla="*/ 2147483646 h 262"/>
                  <a:gd name="T4" fmla="*/ 0 w 389"/>
                  <a:gd name="T5" fmla="*/ 2147483646 h 262"/>
                  <a:gd name="T6" fmla="*/ 2147483646 w 389"/>
                  <a:gd name="T7" fmla="*/ 2147483646 h 262"/>
                  <a:gd name="T8" fmla="*/ 2147483646 w 389"/>
                  <a:gd name="T9" fmla="*/ 2147483646 h 262"/>
                  <a:gd name="T10" fmla="*/ 2147483646 w 389"/>
                  <a:gd name="T11" fmla="*/ 2147483646 h 262"/>
                  <a:gd name="T12" fmla="*/ 2147483646 w 389"/>
                  <a:gd name="T13" fmla="*/ 0 h 2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9" h="262">
                    <a:moveTo>
                      <a:pt x="389" y="0"/>
                    </a:moveTo>
                    <a:cubicBezTo>
                      <a:pt x="331" y="58"/>
                      <a:pt x="264" y="113"/>
                      <a:pt x="184" y="162"/>
                    </a:cubicBezTo>
                    <a:cubicBezTo>
                      <a:pt x="120" y="206"/>
                      <a:pt x="59" y="236"/>
                      <a:pt x="0" y="262"/>
                    </a:cubicBezTo>
                    <a:cubicBezTo>
                      <a:pt x="9" y="262"/>
                      <a:pt x="9" y="262"/>
                      <a:pt x="9" y="262"/>
                    </a:cubicBezTo>
                    <a:cubicBezTo>
                      <a:pt x="66" y="237"/>
                      <a:pt x="124" y="207"/>
                      <a:pt x="186" y="165"/>
                    </a:cubicBezTo>
                    <a:cubicBezTo>
                      <a:pt x="265" y="116"/>
                      <a:pt x="331" y="63"/>
                      <a:pt x="389" y="6"/>
                    </a:cubicBez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7" name="Freeform 42">
                <a:extLst>
                  <a:ext uri="{FF2B5EF4-FFF2-40B4-BE49-F238E27FC236}">
                    <a16:creationId xmlns:a16="http://schemas.microsoft.com/office/drawing/2014/main" id="{70BAE6E7-F116-4977-832B-2E3A04446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53337" y="5778500"/>
                <a:ext cx="1304925" cy="895350"/>
              </a:xfrm>
              <a:custGeom>
                <a:avLst/>
                <a:gdLst>
                  <a:gd name="T0" fmla="*/ 2147483646 w 411"/>
                  <a:gd name="T1" fmla="*/ 0 h 282"/>
                  <a:gd name="T2" fmla="*/ 2147483646 w 411"/>
                  <a:gd name="T3" fmla="*/ 2147483646 h 282"/>
                  <a:gd name="T4" fmla="*/ 0 w 411"/>
                  <a:gd name="T5" fmla="*/ 2147483646 h 282"/>
                  <a:gd name="T6" fmla="*/ 2147483646 w 411"/>
                  <a:gd name="T7" fmla="*/ 2147483646 h 282"/>
                  <a:gd name="T8" fmla="*/ 2147483646 w 411"/>
                  <a:gd name="T9" fmla="*/ 2147483646 h 282"/>
                  <a:gd name="T10" fmla="*/ 2147483646 w 411"/>
                  <a:gd name="T11" fmla="*/ 2147483646 h 282"/>
                  <a:gd name="T12" fmla="*/ 2147483646 w 411"/>
                  <a:gd name="T13" fmla="*/ 0 h 2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11" h="282">
                    <a:moveTo>
                      <a:pt x="411" y="0"/>
                    </a:moveTo>
                    <a:cubicBezTo>
                      <a:pt x="348" y="65"/>
                      <a:pt x="275" y="126"/>
                      <a:pt x="186" y="181"/>
                    </a:cubicBezTo>
                    <a:cubicBezTo>
                      <a:pt x="121" y="225"/>
                      <a:pt x="59" y="256"/>
                      <a:pt x="0" y="282"/>
                    </a:cubicBezTo>
                    <a:cubicBezTo>
                      <a:pt x="9" y="282"/>
                      <a:pt x="9" y="282"/>
                      <a:pt x="9" y="282"/>
                    </a:cubicBezTo>
                    <a:cubicBezTo>
                      <a:pt x="66" y="257"/>
                      <a:pt x="126" y="227"/>
                      <a:pt x="188" y="184"/>
                    </a:cubicBezTo>
                    <a:cubicBezTo>
                      <a:pt x="276" y="130"/>
                      <a:pt x="349" y="69"/>
                      <a:pt x="411" y="5"/>
                    </a:cubicBez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8" name="Freeform 43">
                <a:extLst>
                  <a:ext uri="{FF2B5EF4-FFF2-40B4-BE49-F238E27FC236}">
                    <a16:creationId xmlns:a16="http://schemas.microsoft.com/office/drawing/2014/main" id="{5BE9E1B3-B07B-4591-8507-F990B9A3DE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31062" y="5314950"/>
                <a:ext cx="1727200" cy="1358900"/>
              </a:xfrm>
              <a:custGeom>
                <a:avLst/>
                <a:gdLst>
                  <a:gd name="T0" fmla="*/ 2147483646 w 544"/>
                  <a:gd name="T1" fmla="*/ 0 h 428"/>
                  <a:gd name="T2" fmla="*/ 2147483646 w 544"/>
                  <a:gd name="T3" fmla="*/ 2147483646 h 428"/>
                  <a:gd name="T4" fmla="*/ 0 w 544"/>
                  <a:gd name="T5" fmla="*/ 2147483646 h 428"/>
                  <a:gd name="T6" fmla="*/ 2147483646 w 544"/>
                  <a:gd name="T7" fmla="*/ 2147483646 h 428"/>
                  <a:gd name="T8" fmla="*/ 2147483646 w 544"/>
                  <a:gd name="T9" fmla="*/ 2147483646 h 428"/>
                  <a:gd name="T10" fmla="*/ 2147483646 w 544"/>
                  <a:gd name="T11" fmla="*/ 2147483646 h 428"/>
                  <a:gd name="T12" fmla="*/ 2147483646 w 544"/>
                  <a:gd name="T13" fmla="*/ 0 h 4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4" h="428">
                    <a:moveTo>
                      <a:pt x="544" y="0"/>
                    </a:moveTo>
                    <a:cubicBezTo>
                      <a:pt x="457" y="118"/>
                      <a:pt x="351" y="230"/>
                      <a:pt x="200" y="322"/>
                    </a:cubicBezTo>
                    <a:cubicBezTo>
                      <a:pt x="130" y="370"/>
                      <a:pt x="64" y="401"/>
                      <a:pt x="0" y="428"/>
                    </a:cubicBezTo>
                    <a:cubicBezTo>
                      <a:pt x="9" y="428"/>
                      <a:pt x="9" y="428"/>
                      <a:pt x="9" y="428"/>
                    </a:cubicBezTo>
                    <a:cubicBezTo>
                      <a:pt x="71" y="402"/>
                      <a:pt x="135" y="371"/>
                      <a:pt x="202" y="326"/>
                    </a:cubicBezTo>
                    <a:cubicBezTo>
                      <a:pt x="352" y="234"/>
                      <a:pt x="457" y="123"/>
                      <a:pt x="544" y="6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9" name="Freeform 44">
                <a:extLst>
                  <a:ext uri="{FF2B5EF4-FFF2-40B4-BE49-F238E27FC236}">
                    <a16:creationId xmlns:a16="http://schemas.microsoft.com/office/drawing/2014/main" id="{3F949640-7F5E-4967-AC1D-EC46EACE2A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70762" y="5483225"/>
                <a:ext cx="1587500" cy="1190625"/>
              </a:xfrm>
              <a:custGeom>
                <a:avLst/>
                <a:gdLst>
                  <a:gd name="T0" fmla="*/ 2147483646 w 500"/>
                  <a:gd name="T1" fmla="*/ 0 h 375"/>
                  <a:gd name="T2" fmla="*/ 2147483646 w 500"/>
                  <a:gd name="T3" fmla="*/ 2147483646 h 375"/>
                  <a:gd name="T4" fmla="*/ 0 w 500"/>
                  <a:gd name="T5" fmla="*/ 2147483646 h 375"/>
                  <a:gd name="T6" fmla="*/ 2147483646 w 500"/>
                  <a:gd name="T7" fmla="*/ 2147483646 h 375"/>
                  <a:gd name="T8" fmla="*/ 2147483646 w 500"/>
                  <a:gd name="T9" fmla="*/ 2147483646 h 375"/>
                  <a:gd name="T10" fmla="*/ 2147483646 w 500"/>
                  <a:gd name="T11" fmla="*/ 2147483646 h 375"/>
                  <a:gd name="T12" fmla="*/ 2147483646 w 500"/>
                  <a:gd name="T13" fmla="*/ 0 h 3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0" h="375">
                    <a:moveTo>
                      <a:pt x="500" y="0"/>
                    </a:moveTo>
                    <a:cubicBezTo>
                      <a:pt x="421" y="99"/>
                      <a:pt x="324" y="192"/>
                      <a:pt x="196" y="271"/>
                    </a:cubicBezTo>
                    <a:cubicBezTo>
                      <a:pt x="127" y="317"/>
                      <a:pt x="63" y="349"/>
                      <a:pt x="0" y="375"/>
                    </a:cubicBezTo>
                    <a:cubicBezTo>
                      <a:pt x="10" y="375"/>
                      <a:pt x="10" y="375"/>
                      <a:pt x="10" y="375"/>
                    </a:cubicBezTo>
                    <a:cubicBezTo>
                      <a:pt x="70" y="349"/>
                      <a:pt x="132" y="318"/>
                      <a:pt x="198" y="274"/>
                    </a:cubicBezTo>
                    <a:cubicBezTo>
                      <a:pt x="325" y="196"/>
                      <a:pt x="421" y="104"/>
                      <a:pt x="500" y="6"/>
                    </a:cubicBez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0" name="Freeform 45">
                <a:extLst>
                  <a:ext uri="{FF2B5EF4-FFF2-40B4-BE49-F238E27FC236}">
                    <a16:creationId xmlns:a16="http://schemas.microsoft.com/office/drawing/2014/main" id="{C3361275-423E-45B9-A504-0C7D832629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58037" y="5226050"/>
                <a:ext cx="1800225" cy="1447800"/>
              </a:xfrm>
              <a:custGeom>
                <a:avLst/>
                <a:gdLst>
                  <a:gd name="T0" fmla="*/ 2147483646 w 567"/>
                  <a:gd name="T1" fmla="*/ 0 h 456"/>
                  <a:gd name="T2" fmla="*/ 2147483646 w 567"/>
                  <a:gd name="T3" fmla="*/ 2147483646 h 456"/>
                  <a:gd name="T4" fmla="*/ 0 w 567"/>
                  <a:gd name="T5" fmla="*/ 2147483646 h 456"/>
                  <a:gd name="T6" fmla="*/ 2147483646 w 567"/>
                  <a:gd name="T7" fmla="*/ 2147483646 h 456"/>
                  <a:gd name="T8" fmla="*/ 2147483646 w 567"/>
                  <a:gd name="T9" fmla="*/ 2147483646 h 456"/>
                  <a:gd name="T10" fmla="*/ 2147483646 w 567"/>
                  <a:gd name="T11" fmla="*/ 2147483646 h 456"/>
                  <a:gd name="T12" fmla="*/ 2147483646 w 567"/>
                  <a:gd name="T13" fmla="*/ 0 h 4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7" h="456">
                    <a:moveTo>
                      <a:pt x="567" y="0"/>
                    </a:moveTo>
                    <a:cubicBezTo>
                      <a:pt x="476" y="128"/>
                      <a:pt x="365" y="250"/>
                      <a:pt x="203" y="350"/>
                    </a:cubicBezTo>
                    <a:cubicBezTo>
                      <a:pt x="132" y="397"/>
                      <a:pt x="65" y="429"/>
                      <a:pt x="0" y="456"/>
                    </a:cubicBezTo>
                    <a:cubicBezTo>
                      <a:pt x="10" y="456"/>
                      <a:pt x="10" y="456"/>
                      <a:pt x="10" y="456"/>
                    </a:cubicBezTo>
                    <a:cubicBezTo>
                      <a:pt x="72" y="430"/>
                      <a:pt x="137" y="399"/>
                      <a:pt x="205" y="353"/>
                    </a:cubicBezTo>
                    <a:cubicBezTo>
                      <a:pt x="366" y="254"/>
                      <a:pt x="477" y="133"/>
                      <a:pt x="567" y="6"/>
                    </a:cubicBezTo>
                    <a:lnTo>
                      <a:pt x="567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1" name="Freeform 46">
                <a:extLst>
                  <a:ext uri="{FF2B5EF4-FFF2-40B4-BE49-F238E27FC236}">
                    <a16:creationId xmlns:a16="http://schemas.microsoft.com/office/drawing/2014/main" id="{46A1677E-9AF7-4C8E-9352-318D3BB04E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5762" y="4629150"/>
                <a:ext cx="2222500" cy="2044700"/>
              </a:xfrm>
              <a:custGeom>
                <a:avLst/>
                <a:gdLst>
                  <a:gd name="T0" fmla="*/ 2147483646 w 700"/>
                  <a:gd name="T1" fmla="*/ 0 h 644"/>
                  <a:gd name="T2" fmla="*/ 2147483646 w 700"/>
                  <a:gd name="T3" fmla="*/ 2147483646 h 644"/>
                  <a:gd name="T4" fmla="*/ 0 w 700"/>
                  <a:gd name="T5" fmla="*/ 2147483646 h 644"/>
                  <a:gd name="T6" fmla="*/ 2147483646 w 700"/>
                  <a:gd name="T7" fmla="*/ 2147483646 h 644"/>
                  <a:gd name="T8" fmla="*/ 2147483646 w 700"/>
                  <a:gd name="T9" fmla="*/ 2147483646 h 644"/>
                  <a:gd name="T10" fmla="*/ 2147483646 w 700"/>
                  <a:gd name="T11" fmla="*/ 2147483646 h 644"/>
                  <a:gd name="T12" fmla="*/ 2147483646 w 700"/>
                  <a:gd name="T13" fmla="*/ 0 h 6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0" h="644">
                    <a:moveTo>
                      <a:pt x="700" y="0"/>
                    </a:moveTo>
                    <a:cubicBezTo>
                      <a:pt x="584" y="193"/>
                      <a:pt x="456" y="387"/>
                      <a:pt x="217" y="533"/>
                    </a:cubicBezTo>
                    <a:cubicBezTo>
                      <a:pt x="141" y="584"/>
                      <a:pt x="69" y="616"/>
                      <a:pt x="0" y="644"/>
                    </a:cubicBezTo>
                    <a:cubicBezTo>
                      <a:pt x="10" y="644"/>
                      <a:pt x="10" y="644"/>
                      <a:pt x="10" y="644"/>
                    </a:cubicBezTo>
                    <a:cubicBezTo>
                      <a:pt x="76" y="617"/>
                      <a:pt x="145" y="585"/>
                      <a:pt x="219" y="536"/>
                    </a:cubicBezTo>
                    <a:cubicBezTo>
                      <a:pt x="456" y="391"/>
                      <a:pt x="585" y="199"/>
                      <a:pt x="700" y="7"/>
                    </a:cubicBez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2" name="Freeform 47">
                <a:extLst>
                  <a:ext uri="{FF2B5EF4-FFF2-40B4-BE49-F238E27FC236}">
                    <a16:creationId xmlns:a16="http://schemas.microsoft.com/office/drawing/2014/main" id="{2E3D8513-13EA-4A57-9BB5-8B4D370D87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75462" y="4838700"/>
                <a:ext cx="2082800" cy="1835150"/>
              </a:xfrm>
              <a:custGeom>
                <a:avLst/>
                <a:gdLst>
                  <a:gd name="T0" fmla="*/ 2147483646 w 656"/>
                  <a:gd name="T1" fmla="*/ 0 h 578"/>
                  <a:gd name="T2" fmla="*/ 2147483646 w 656"/>
                  <a:gd name="T3" fmla="*/ 2147483646 h 578"/>
                  <a:gd name="T4" fmla="*/ 0 w 656"/>
                  <a:gd name="T5" fmla="*/ 2147483646 h 578"/>
                  <a:gd name="T6" fmla="*/ 2147483646 w 656"/>
                  <a:gd name="T7" fmla="*/ 2147483646 h 578"/>
                  <a:gd name="T8" fmla="*/ 2147483646 w 656"/>
                  <a:gd name="T9" fmla="*/ 2147483646 h 578"/>
                  <a:gd name="T10" fmla="*/ 2147483646 w 656"/>
                  <a:gd name="T11" fmla="*/ 2147483646 h 578"/>
                  <a:gd name="T12" fmla="*/ 2147483646 w 656"/>
                  <a:gd name="T13" fmla="*/ 0 h 5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6" h="578">
                    <a:moveTo>
                      <a:pt x="656" y="0"/>
                    </a:moveTo>
                    <a:cubicBezTo>
                      <a:pt x="550" y="171"/>
                      <a:pt x="425" y="338"/>
                      <a:pt x="213" y="468"/>
                    </a:cubicBezTo>
                    <a:cubicBezTo>
                      <a:pt x="138" y="518"/>
                      <a:pt x="68" y="551"/>
                      <a:pt x="0" y="578"/>
                    </a:cubicBezTo>
                    <a:cubicBezTo>
                      <a:pt x="10" y="578"/>
                      <a:pt x="10" y="578"/>
                      <a:pt x="10" y="578"/>
                    </a:cubicBezTo>
                    <a:cubicBezTo>
                      <a:pt x="75" y="551"/>
                      <a:pt x="143" y="520"/>
                      <a:pt x="215" y="472"/>
                    </a:cubicBezTo>
                    <a:cubicBezTo>
                      <a:pt x="425" y="342"/>
                      <a:pt x="550" y="176"/>
                      <a:pt x="656" y="7"/>
                    </a:cubicBezTo>
                    <a:lnTo>
                      <a:pt x="656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3" name="Freeform 48">
                <a:extLst>
                  <a:ext uri="{FF2B5EF4-FFF2-40B4-BE49-F238E27FC236}">
                    <a16:creationId xmlns:a16="http://schemas.microsoft.com/office/drawing/2014/main" id="{827E3695-2EDA-4C6D-BAC9-F73E876BF8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05612" y="4733925"/>
                <a:ext cx="2152650" cy="1939925"/>
              </a:xfrm>
              <a:custGeom>
                <a:avLst/>
                <a:gdLst>
                  <a:gd name="T0" fmla="*/ 2147483646 w 678"/>
                  <a:gd name="T1" fmla="*/ 0 h 611"/>
                  <a:gd name="T2" fmla="*/ 2147483646 w 678"/>
                  <a:gd name="T3" fmla="*/ 2147483646 h 611"/>
                  <a:gd name="T4" fmla="*/ 0 w 678"/>
                  <a:gd name="T5" fmla="*/ 2147483646 h 611"/>
                  <a:gd name="T6" fmla="*/ 2147483646 w 678"/>
                  <a:gd name="T7" fmla="*/ 2147483646 h 611"/>
                  <a:gd name="T8" fmla="*/ 2147483646 w 678"/>
                  <a:gd name="T9" fmla="*/ 2147483646 h 611"/>
                  <a:gd name="T10" fmla="*/ 2147483646 w 678"/>
                  <a:gd name="T11" fmla="*/ 2147483646 h 611"/>
                  <a:gd name="T12" fmla="*/ 2147483646 w 678"/>
                  <a:gd name="T13" fmla="*/ 0 h 6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8" h="611">
                    <a:moveTo>
                      <a:pt x="678" y="0"/>
                    </a:moveTo>
                    <a:cubicBezTo>
                      <a:pt x="567" y="182"/>
                      <a:pt x="440" y="363"/>
                      <a:pt x="215" y="501"/>
                    </a:cubicBezTo>
                    <a:cubicBezTo>
                      <a:pt x="139" y="551"/>
                      <a:pt x="68" y="583"/>
                      <a:pt x="0" y="611"/>
                    </a:cubicBezTo>
                    <a:cubicBezTo>
                      <a:pt x="10" y="611"/>
                      <a:pt x="10" y="611"/>
                      <a:pt x="10" y="611"/>
                    </a:cubicBezTo>
                    <a:cubicBezTo>
                      <a:pt x="76" y="584"/>
                      <a:pt x="144" y="552"/>
                      <a:pt x="217" y="504"/>
                    </a:cubicBezTo>
                    <a:cubicBezTo>
                      <a:pt x="441" y="367"/>
                      <a:pt x="568" y="188"/>
                      <a:pt x="678" y="7"/>
                    </a:cubicBezTo>
                    <a:lnTo>
                      <a:pt x="678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4" name="Freeform 49">
                <a:extLst>
                  <a:ext uri="{FF2B5EF4-FFF2-40B4-BE49-F238E27FC236}">
                    <a16:creationId xmlns:a16="http://schemas.microsoft.com/office/drawing/2014/main" id="{00ACD1B4-654F-4562-A6E7-0A3FDCD1C5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948487" y="4940300"/>
                <a:ext cx="2009775" cy="1733550"/>
              </a:xfrm>
              <a:custGeom>
                <a:avLst/>
                <a:gdLst>
                  <a:gd name="T0" fmla="*/ 2147483646 w 633"/>
                  <a:gd name="T1" fmla="*/ 0 h 546"/>
                  <a:gd name="T2" fmla="*/ 2147483646 w 633"/>
                  <a:gd name="T3" fmla="*/ 2147483646 h 546"/>
                  <a:gd name="T4" fmla="*/ 0 w 633"/>
                  <a:gd name="T5" fmla="*/ 2147483646 h 546"/>
                  <a:gd name="T6" fmla="*/ 2147483646 w 633"/>
                  <a:gd name="T7" fmla="*/ 2147483646 h 546"/>
                  <a:gd name="T8" fmla="*/ 2147483646 w 633"/>
                  <a:gd name="T9" fmla="*/ 2147483646 h 546"/>
                  <a:gd name="T10" fmla="*/ 2147483646 w 633"/>
                  <a:gd name="T11" fmla="*/ 2147483646 h 546"/>
                  <a:gd name="T12" fmla="*/ 2147483646 w 633"/>
                  <a:gd name="T13" fmla="*/ 0 h 5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3" h="546">
                    <a:moveTo>
                      <a:pt x="633" y="0"/>
                    </a:moveTo>
                    <a:cubicBezTo>
                      <a:pt x="531" y="160"/>
                      <a:pt x="409" y="315"/>
                      <a:pt x="210" y="437"/>
                    </a:cubicBezTo>
                    <a:cubicBezTo>
                      <a:pt x="136" y="487"/>
                      <a:pt x="67" y="519"/>
                      <a:pt x="0" y="546"/>
                    </a:cubicBezTo>
                    <a:cubicBezTo>
                      <a:pt x="10" y="546"/>
                      <a:pt x="10" y="546"/>
                      <a:pt x="10" y="546"/>
                    </a:cubicBezTo>
                    <a:cubicBezTo>
                      <a:pt x="74" y="519"/>
                      <a:pt x="141" y="488"/>
                      <a:pt x="212" y="440"/>
                    </a:cubicBezTo>
                    <a:cubicBezTo>
                      <a:pt x="409" y="319"/>
                      <a:pt x="531" y="165"/>
                      <a:pt x="633" y="7"/>
                    </a:cubicBezTo>
                    <a:lnTo>
                      <a:pt x="633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5" name="Freeform 50">
                <a:extLst>
                  <a:ext uri="{FF2B5EF4-FFF2-40B4-BE49-F238E27FC236}">
                    <a16:creationId xmlns:a16="http://schemas.microsoft.com/office/drawing/2014/main" id="{B2C83CE3-8B26-4FDF-A5B2-10BE81BA98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088187" y="5133975"/>
                <a:ext cx="1870075" cy="1539875"/>
              </a:xfrm>
              <a:custGeom>
                <a:avLst/>
                <a:gdLst>
                  <a:gd name="T0" fmla="*/ 2147483646 w 589"/>
                  <a:gd name="T1" fmla="*/ 0 h 485"/>
                  <a:gd name="T2" fmla="*/ 2147483646 w 589"/>
                  <a:gd name="T3" fmla="*/ 2147483646 h 485"/>
                  <a:gd name="T4" fmla="*/ 0 w 589"/>
                  <a:gd name="T5" fmla="*/ 2147483646 h 485"/>
                  <a:gd name="T6" fmla="*/ 2147483646 w 589"/>
                  <a:gd name="T7" fmla="*/ 2147483646 h 485"/>
                  <a:gd name="T8" fmla="*/ 2147483646 w 589"/>
                  <a:gd name="T9" fmla="*/ 2147483646 h 485"/>
                  <a:gd name="T10" fmla="*/ 2147483646 w 589"/>
                  <a:gd name="T11" fmla="*/ 2147483646 h 485"/>
                  <a:gd name="T12" fmla="*/ 2147483646 w 589"/>
                  <a:gd name="T13" fmla="*/ 0 h 4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89" h="485">
                    <a:moveTo>
                      <a:pt x="589" y="0"/>
                    </a:moveTo>
                    <a:cubicBezTo>
                      <a:pt x="495" y="138"/>
                      <a:pt x="379" y="271"/>
                      <a:pt x="205" y="378"/>
                    </a:cubicBezTo>
                    <a:cubicBezTo>
                      <a:pt x="133" y="426"/>
                      <a:pt x="66" y="458"/>
                      <a:pt x="0" y="485"/>
                    </a:cubicBezTo>
                    <a:cubicBezTo>
                      <a:pt x="10" y="485"/>
                      <a:pt x="10" y="485"/>
                      <a:pt x="10" y="485"/>
                    </a:cubicBezTo>
                    <a:cubicBezTo>
                      <a:pt x="73" y="459"/>
                      <a:pt x="138" y="427"/>
                      <a:pt x="207" y="381"/>
                    </a:cubicBezTo>
                    <a:cubicBezTo>
                      <a:pt x="380" y="275"/>
                      <a:pt x="495" y="144"/>
                      <a:pt x="589" y="6"/>
                    </a:cubicBez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6" name="Freeform 51">
                <a:extLst>
                  <a:ext uri="{FF2B5EF4-FFF2-40B4-BE49-F238E27FC236}">
                    <a16:creationId xmlns:a16="http://schemas.microsoft.com/office/drawing/2014/main" id="{75B00F41-CA00-43C8-9074-F7CFC2715B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018337" y="5038725"/>
                <a:ext cx="1939925" cy="1635125"/>
              </a:xfrm>
              <a:custGeom>
                <a:avLst/>
                <a:gdLst>
                  <a:gd name="T0" fmla="*/ 2147483646 w 611"/>
                  <a:gd name="T1" fmla="*/ 0 h 515"/>
                  <a:gd name="T2" fmla="*/ 2147483646 w 611"/>
                  <a:gd name="T3" fmla="*/ 2147483646 h 515"/>
                  <a:gd name="T4" fmla="*/ 0 w 611"/>
                  <a:gd name="T5" fmla="*/ 2147483646 h 515"/>
                  <a:gd name="T6" fmla="*/ 2147483646 w 611"/>
                  <a:gd name="T7" fmla="*/ 2147483646 h 515"/>
                  <a:gd name="T8" fmla="*/ 2147483646 w 611"/>
                  <a:gd name="T9" fmla="*/ 2147483646 h 515"/>
                  <a:gd name="T10" fmla="*/ 2147483646 w 611"/>
                  <a:gd name="T11" fmla="*/ 2147483646 h 515"/>
                  <a:gd name="T12" fmla="*/ 2147483646 w 611"/>
                  <a:gd name="T13" fmla="*/ 0 h 5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1" h="515">
                    <a:moveTo>
                      <a:pt x="611" y="0"/>
                    </a:moveTo>
                    <a:cubicBezTo>
                      <a:pt x="513" y="149"/>
                      <a:pt x="394" y="293"/>
                      <a:pt x="208" y="407"/>
                    </a:cubicBezTo>
                    <a:cubicBezTo>
                      <a:pt x="135" y="456"/>
                      <a:pt x="66" y="488"/>
                      <a:pt x="0" y="515"/>
                    </a:cubicBezTo>
                    <a:cubicBezTo>
                      <a:pt x="10" y="515"/>
                      <a:pt x="10" y="515"/>
                      <a:pt x="10" y="515"/>
                    </a:cubicBezTo>
                    <a:cubicBezTo>
                      <a:pt x="73" y="489"/>
                      <a:pt x="139" y="457"/>
                      <a:pt x="210" y="410"/>
                    </a:cubicBezTo>
                    <a:cubicBezTo>
                      <a:pt x="395" y="297"/>
                      <a:pt x="513" y="154"/>
                      <a:pt x="611" y="6"/>
                    </a:cubicBez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7" name="Freeform 52">
                <a:extLst>
                  <a:ext uri="{FF2B5EF4-FFF2-40B4-BE49-F238E27FC236}">
                    <a16:creationId xmlns:a16="http://schemas.microsoft.com/office/drawing/2014/main" id="{46FC2C18-FC06-49E2-960C-5428BF2CBE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00912" y="5400675"/>
                <a:ext cx="1657350" cy="1273175"/>
              </a:xfrm>
              <a:custGeom>
                <a:avLst/>
                <a:gdLst>
                  <a:gd name="T0" fmla="*/ 2147483646 w 522"/>
                  <a:gd name="T1" fmla="*/ 0 h 401"/>
                  <a:gd name="T2" fmla="*/ 2147483646 w 522"/>
                  <a:gd name="T3" fmla="*/ 2147483646 h 401"/>
                  <a:gd name="T4" fmla="*/ 0 w 522"/>
                  <a:gd name="T5" fmla="*/ 2147483646 h 401"/>
                  <a:gd name="T6" fmla="*/ 2147483646 w 522"/>
                  <a:gd name="T7" fmla="*/ 2147483646 h 401"/>
                  <a:gd name="T8" fmla="*/ 2147483646 w 522"/>
                  <a:gd name="T9" fmla="*/ 2147483646 h 401"/>
                  <a:gd name="T10" fmla="*/ 2147483646 w 522"/>
                  <a:gd name="T11" fmla="*/ 2147483646 h 401"/>
                  <a:gd name="T12" fmla="*/ 2147483646 w 522"/>
                  <a:gd name="T13" fmla="*/ 0 h 4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2" h="401">
                    <a:moveTo>
                      <a:pt x="522" y="0"/>
                    </a:moveTo>
                    <a:cubicBezTo>
                      <a:pt x="439" y="108"/>
                      <a:pt x="337" y="210"/>
                      <a:pt x="198" y="296"/>
                    </a:cubicBezTo>
                    <a:cubicBezTo>
                      <a:pt x="129" y="343"/>
                      <a:pt x="63" y="375"/>
                      <a:pt x="0" y="401"/>
                    </a:cubicBezTo>
                    <a:cubicBezTo>
                      <a:pt x="9" y="401"/>
                      <a:pt x="9" y="401"/>
                      <a:pt x="9" y="401"/>
                    </a:cubicBezTo>
                    <a:cubicBezTo>
                      <a:pt x="70" y="375"/>
                      <a:pt x="133" y="344"/>
                      <a:pt x="200" y="299"/>
                    </a:cubicBezTo>
                    <a:cubicBezTo>
                      <a:pt x="338" y="214"/>
                      <a:pt x="439" y="113"/>
                      <a:pt x="522" y="6"/>
                    </a:cubicBez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8" name="Freeform 53">
                <a:extLst>
                  <a:ext uri="{FF2B5EF4-FFF2-40B4-BE49-F238E27FC236}">
                    <a16:creationId xmlns:a16="http://schemas.microsoft.com/office/drawing/2014/main" id="{2F935DA0-B3E2-49F2-8E5E-3A76D8A361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58212" y="6454775"/>
                <a:ext cx="400050" cy="219075"/>
              </a:xfrm>
              <a:custGeom>
                <a:avLst/>
                <a:gdLst>
                  <a:gd name="T0" fmla="*/ 2147483646 w 126"/>
                  <a:gd name="T1" fmla="*/ 0 h 69"/>
                  <a:gd name="T2" fmla="*/ 0 w 126"/>
                  <a:gd name="T3" fmla="*/ 2147483646 h 69"/>
                  <a:gd name="T4" fmla="*/ 2147483646 w 126"/>
                  <a:gd name="T5" fmla="*/ 2147483646 h 69"/>
                  <a:gd name="T6" fmla="*/ 2147483646 w 126"/>
                  <a:gd name="T7" fmla="*/ 2147483646 h 69"/>
                  <a:gd name="T8" fmla="*/ 2147483646 w 126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6" h="69">
                    <a:moveTo>
                      <a:pt x="126" y="0"/>
                    </a:moveTo>
                    <a:cubicBezTo>
                      <a:pt x="83" y="28"/>
                      <a:pt x="41" y="50"/>
                      <a:pt x="0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47" y="51"/>
                      <a:pt x="86" y="30"/>
                      <a:pt x="126" y="5"/>
                    </a:cubicBez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9" name="Freeform 54">
                <a:extLst>
                  <a:ext uri="{FF2B5EF4-FFF2-40B4-BE49-F238E27FC236}">
                    <a16:creationId xmlns:a16="http://schemas.microsoft.com/office/drawing/2014/main" id="{9478192A-AD5A-4F7F-BA9B-66B5674A4F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91537" y="6413500"/>
                <a:ext cx="466725" cy="260350"/>
              </a:xfrm>
              <a:custGeom>
                <a:avLst/>
                <a:gdLst>
                  <a:gd name="T0" fmla="*/ 2147483646 w 147"/>
                  <a:gd name="T1" fmla="*/ 0 h 82"/>
                  <a:gd name="T2" fmla="*/ 0 w 147"/>
                  <a:gd name="T3" fmla="*/ 2147483646 h 82"/>
                  <a:gd name="T4" fmla="*/ 2147483646 w 147"/>
                  <a:gd name="T5" fmla="*/ 2147483646 h 82"/>
                  <a:gd name="T6" fmla="*/ 2147483646 w 147"/>
                  <a:gd name="T7" fmla="*/ 2147483646 h 82"/>
                  <a:gd name="T8" fmla="*/ 2147483646 w 147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7" h="82">
                    <a:moveTo>
                      <a:pt x="147" y="0"/>
                    </a:moveTo>
                    <a:cubicBezTo>
                      <a:pt x="96" y="34"/>
                      <a:pt x="47" y="60"/>
                      <a:pt x="0" y="82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53" y="61"/>
                      <a:pt x="99" y="36"/>
                      <a:pt x="147" y="4"/>
                    </a:cubicBez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0" name="Freeform 55">
                <a:extLst>
                  <a:ext uri="{FF2B5EF4-FFF2-40B4-BE49-F238E27FC236}">
                    <a16:creationId xmlns:a16="http://schemas.microsoft.com/office/drawing/2014/main" id="{353B846A-132A-408B-BEAF-7CF39616E1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28062" y="6499225"/>
                <a:ext cx="330200" cy="174625"/>
              </a:xfrm>
              <a:custGeom>
                <a:avLst/>
                <a:gdLst>
                  <a:gd name="T0" fmla="*/ 2147483646 w 104"/>
                  <a:gd name="T1" fmla="*/ 0 h 55"/>
                  <a:gd name="T2" fmla="*/ 0 w 104"/>
                  <a:gd name="T3" fmla="*/ 2147483646 h 55"/>
                  <a:gd name="T4" fmla="*/ 2147483646 w 104"/>
                  <a:gd name="T5" fmla="*/ 2147483646 h 55"/>
                  <a:gd name="T6" fmla="*/ 2147483646 w 104"/>
                  <a:gd name="T7" fmla="*/ 2147483646 h 55"/>
                  <a:gd name="T8" fmla="*/ 2147483646 w 104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" h="55">
                    <a:moveTo>
                      <a:pt x="104" y="0"/>
                    </a:moveTo>
                    <a:cubicBezTo>
                      <a:pt x="69" y="21"/>
                      <a:pt x="34" y="39"/>
                      <a:pt x="0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40" y="40"/>
                      <a:pt x="72" y="23"/>
                      <a:pt x="104" y="4"/>
                    </a:cubicBez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1" name="Freeform 56">
                <a:extLst>
                  <a:ext uri="{FF2B5EF4-FFF2-40B4-BE49-F238E27FC236}">
                    <a16:creationId xmlns:a16="http://schemas.microsoft.com/office/drawing/2014/main" id="{27CAB10C-1B38-4C7C-90A8-FF38EE087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51837" y="6324600"/>
                <a:ext cx="606425" cy="349250"/>
              </a:xfrm>
              <a:custGeom>
                <a:avLst/>
                <a:gdLst>
                  <a:gd name="T0" fmla="*/ 2147483646 w 191"/>
                  <a:gd name="T1" fmla="*/ 0 h 110"/>
                  <a:gd name="T2" fmla="*/ 2147483646 w 191"/>
                  <a:gd name="T3" fmla="*/ 2147483646 h 110"/>
                  <a:gd name="T4" fmla="*/ 0 w 191"/>
                  <a:gd name="T5" fmla="*/ 2147483646 h 110"/>
                  <a:gd name="T6" fmla="*/ 2147483646 w 191"/>
                  <a:gd name="T7" fmla="*/ 2147483646 h 110"/>
                  <a:gd name="T8" fmla="*/ 2147483646 w 191"/>
                  <a:gd name="T9" fmla="*/ 2147483646 h 110"/>
                  <a:gd name="T10" fmla="*/ 2147483646 w 191"/>
                  <a:gd name="T11" fmla="*/ 2147483646 h 110"/>
                  <a:gd name="T12" fmla="*/ 2147483646 w 191"/>
                  <a:gd name="T13" fmla="*/ 0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" h="110">
                    <a:moveTo>
                      <a:pt x="191" y="0"/>
                    </a:moveTo>
                    <a:cubicBezTo>
                      <a:pt x="183" y="6"/>
                      <a:pt x="174" y="12"/>
                      <a:pt x="165" y="17"/>
                    </a:cubicBezTo>
                    <a:cubicBezTo>
                      <a:pt x="108" y="57"/>
                      <a:pt x="53" y="86"/>
                      <a:pt x="0" y="110"/>
                    </a:cubicBezTo>
                    <a:cubicBezTo>
                      <a:pt x="9" y="110"/>
                      <a:pt x="9" y="110"/>
                      <a:pt x="9" y="110"/>
                    </a:cubicBezTo>
                    <a:cubicBezTo>
                      <a:pt x="60" y="86"/>
                      <a:pt x="112" y="58"/>
                      <a:pt x="167" y="20"/>
                    </a:cubicBezTo>
                    <a:cubicBezTo>
                      <a:pt x="175" y="15"/>
                      <a:pt x="183" y="10"/>
                      <a:pt x="191" y="5"/>
                    </a:cubicBez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2" name="Freeform 57">
                <a:extLst>
                  <a:ext uri="{FF2B5EF4-FFF2-40B4-BE49-F238E27FC236}">
                    <a16:creationId xmlns:a16="http://schemas.microsoft.com/office/drawing/2014/main" id="{4EEC2AA8-1CE1-4BCF-85F7-AD0EF25727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21687" y="6369050"/>
                <a:ext cx="536575" cy="304800"/>
              </a:xfrm>
              <a:custGeom>
                <a:avLst/>
                <a:gdLst>
                  <a:gd name="T0" fmla="*/ 2147483646 w 169"/>
                  <a:gd name="T1" fmla="*/ 0 h 96"/>
                  <a:gd name="T2" fmla="*/ 2147483646 w 169"/>
                  <a:gd name="T3" fmla="*/ 2147483646 h 96"/>
                  <a:gd name="T4" fmla="*/ 0 w 169"/>
                  <a:gd name="T5" fmla="*/ 2147483646 h 96"/>
                  <a:gd name="T6" fmla="*/ 2147483646 w 169"/>
                  <a:gd name="T7" fmla="*/ 2147483646 h 96"/>
                  <a:gd name="T8" fmla="*/ 2147483646 w 169"/>
                  <a:gd name="T9" fmla="*/ 2147483646 h 96"/>
                  <a:gd name="T10" fmla="*/ 2147483646 w 169"/>
                  <a:gd name="T11" fmla="*/ 2147483646 h 96"/>
                  <a:gd name="T12" fmla="*/ 2147483646 w 169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9" h="96">
                    <a:moveTo>
                      <a:pt x="169" y="0"/>
                    </a:moveTo>
                    <a:cubicBezTo>
                      <a:pt x="167" y="1"/>
                      <a:pt x="165" y="3"/>
                      <a:pt x="163" y="4"/>
                    </a:cubicBezTo>
                    <a:cubicBezTo>
                      <a:pt x="106" y="43"/>
                      <a:pt x="52" y="72"/>
                      <a:pt x="0" y="96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59" y="72"/>
                      <a:pt x="111" y="44"/>
                      <a:pt x="165" y="7"/>
                    </a:cubicBezTo>
                    <a:cubicBezTo>
                      <a:pt x="166" y="6"/>
                      <a:pt x="168" y="5"/>
                      <a:pt x="169" y="4"/>
                    </a:cubicBez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3" name="Freeform 58">
                <a:extLst>
                  <a:ext uri="{FF2B5EF4-FFF2-40B4-BE49-F238E27FC236}">
                    <a16:creationId xmlns:a16="http://schemas.microsoft.com/office/drawing/2014/main" id="{FCFDD7A3-64C4-4DEC-A8D4-72217B6FBE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93037" y="5905500"/>
                <a:ext cx="1165225" cy="768350"/>
              </a:xfrm>
              <a:custGeom>
                <a:avLst/>
                <a:gdLst>
                  <a:gd name="T0" fmla="*/ 2147483646 w 367"/>
                  <a:gd name="T1" fmla="*/ 0 h 242"/>
                  <a:gd name="T2" fmla="*/ 2147483646 w 367"/>
                  <a:gd name="T3" fmla="*/ 2147483646 h 242"/>
                  <a:gd name="T4" fmla="*/ 0 w 367"/>
                  <a:gd name="T5" fmla="*/ 2147483646 h 242"/>
                  <a:gd name="T6" fmla="*/ 2147483646 w 367"/>
                  <a:gd name="T7" fmla="*/ 2147483646 h 242"/>
                  <a:gd name="T8" fmla="*/ 2147483646 w 367"/>
                  <a:gd name="T9" fmla="*/ 2147483646 h 242"/>
                  <a:gd name="T10" fmla="*/ 2147483646 w 367"/>
                  <a:gd name="T11" fmla="*/ 2147483646 h 242"/>
                  <a:gd name="T12" fmla="*/ 2147483646 w 367"/>
                  <a:gd name="T13" fmla="*/ 0 h 2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7" h="242">
                    <a:moveTo>
                      <a:pt x="367" y="0"/>
                    </a:moveTo>
                    <a:cubicBezTo>
                      <a:pt x="314" y="51"/>
                      <a:pt x="253" y="99"/>
                      <a:pt x="182" y="143"/>
                    </a:cubicBezTo>
                    <a:cubicBezTo>
                      <a:pt x="119" y="186"/>
                      <a:pt x="58" y="216"/>
                      <a:pt x="0" y="242"/>
                    </a:cubicBezTo>
                    <a:cubicBezTo>
                      <a:pt x="9" y="242"/>
                      <a:pt x="9" y="242"/>
                      <a:pt x="9" y="242"/>
                    </a:cubicBezTo>
                    <a:cubicBezTo>
                      <a:pt x="65" y="217"/>
                      <a:pt x="123" y="187"/>
                      <a:pt x="184" y="146"/>
                    </a:cubicBezTo>
                    <a:cubicBezTo>
                      <a:pt x="254" y="103"/>
                      <a:pt x="314" y="56"/>
                      <a:pt x="367" y="5"/>
                    </a:cubicBez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4" name="Freeform 59">
                <a:extLst>
                  <a:ext uri="{FF2B5EF4-FFF2-40B4-BE49-F238E27FC236}">
                    <a16:creationId xmlns:a16="http://schemas.microsoft.com/office/drawing/2014/main" id="{9767A9CD-897F-498D-A580-EB79FBEE0D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97912" y="6537325"/>
                <a:ext cx="260350" cy="136525"/>
              </a:xfrm>
              <a:custGeom>
                <a:avLst/>
                <a:gdLst>
                  <a:gd name="T0" fmla="*/ 2147483646 w 82"/>
                  <a:gd name="T1" fmla="*/ 0 h 43"/>
                  <a:gd name="T2" fmla="*/ 0 w 82"/>
                  <a:gd name="T3" fmla="*/ 2147483646 h 43"/>
                  <a:gd name="T4" fmla="*/ 2147483646 w 82"/>
                  <a:gd name="T5" fmla="*/ 2147483646 h 43"/>
                  <a:gd name="T6" fmla="*/ 2147483646 w 82"/>
                  <a:gd name="T7" fmla="*/ 2147483646 h 43"/>
                  <a:gd name="T8" fmla="*/ 2147483646 w 82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43">
                    <a:moveTo>
                      <a:pt x="82" y="0"/>
                    </a:moveTo>
                    <a:cubicBezTo>
                      <a:pt x="54" y="16"/>
                      <a:pt x="27" y="30"/>
                      <a:pt x="0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33" y="31"/>
                      <a:pt x="57" y="19"/>
                      <a:pt x="82" y="4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5" name="Freeform 60">
                <a:extLst>
                  <a:ext uri="{FF2B5EF4-FFF2-40B4-BE49-F238E27FC236}">
                    <a16:creationId xmlns:a16="http://schemas.microsoft.com/office/drawing/2014/main" id="{138595F1-4D6B-4D93-90F6-E975496C7C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67762" y="6575425"/>
                <a:ext cx="190500" cy="98425"/>
              </a:xfrm>
              <a:custGeom>
                <a:avLst/>
                <a:gdLst>
                  <a:gd name="T0" fmla="*/ 2147483646 w 60"/>
                  <a:gd name="T1" fmla="*/ 0 h 31"/>
                  <a:gd name="T2" fmla="*/ 0 w 60"/>
                  <a:gd name="T3" fmla="*/ 2147483646 h 31"/>
                  <a:gd name="T4" fmla="*/ 2147483646 w 60"/>
                  <a:gd name="T5" fmla="*/ 2147483646 h 31"/>
                  <a:gd name="T6" fmla="*/ 2147483646 w 60"/>
                  <a:gd name="T7" fmla="*/ 2147483646 h 31"/>
                  <a:gd name="T8" fmla="*/ 2147483646 w 60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cubicBezTo>
                      <a:pt x="40" y="11"/>
                      <a:pt x="20" y="21"/>
                      <a:pt x="0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26" y="23"/>
                      <a:pt x="43" y="14"/>
                      <a:pt x="60" y="4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6" name="Freeform 61">
                <a:extLst>
                  <a:ext uri="{FF2B5EF4-FFF2-40B4-BE49-F238E27FC236}">
                    <a16:creationId xmlns:a16="http://schemas.microsoft.com/office/drawing/2014/main" id="{7F7FE038-E66F-427F-BD2F-7923980431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37612" y="6613525"/>
                <a:ext cx="120650" cy="60325"/>
              </a:xfrm>
              <a:custGeom>
                <a:avLst/>
                <a:gdLst>
                  <a:gd name="T0" fmla="*/ 2147483646 w 38"/>
                  <a:gd name="T1" fmla="*/ 0 h 19"/>
                  <a:gd name="T2" fmla="*/ 0 w 38"/>
                  <a:gd name="T3" fmla="*/ 2147483646 h 19"/>
                  <a:gd name="T4" fmla="*/ 2147483646 w 38"/>
                  <a:gd name="T5" fmla="*/ 2147483646 h 19"/>
                  <a:gd name="T6" fmla="*/ 2147483646 w 38"/>
                  <a:gd name="T7" fmla="*/ 2147483646 h 19"/>
                  <a:gd name="T8" fmla="*/ 2147483646 w 38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9">
                    <a:moveTo>
                      <a:pt x="38" y="0"/>
                    </a:moveTo>
                    <a:cubicBezTo>
                      <a:pt x="25" y="6"/>
                      <a:pt x="12" y="13"/>
                      <a:pt x="0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8" y="14"/>
                      <a:pt x="28" y="9"/>
                      <a:pt x="38" y="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7" name="Freeform 62">
                <a:extLst>
                  <a:ext uri="{FF2B5EF4-FFF2-40B4-BE49-F238E27FC236}">
                    <a16:creationId xmlns:a16="http://schemas.microsoft.com/office/drawing/2014/main" id="{5A6784B8-E867-4C47-AF2D-D99F9AB329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02587" y="6080125"/>
                <a:ext cx="955675" cy="593725"/>
              </a:xfrm>
              <a:custGeom>
                <a:avLst/>
                <a:gdLst>
                  <a:gd name="T0" fmla="*/ 2147483646 w 301"/>
                  <a:gd name="T1" fmla="*/ 0 h 187"/>
                  <a:gd name="T2" fmla="*/ 2147483646 w 301"/>
                  <a:gd name="T3" fmla="*/ 2147483646 h 187"/>
                  <a:gd name="T4" fmla="*/ 0 w 301"/>
                  <a:gd name="T5" fmla="*/ 2147483646 h 187"/>
                  <a:gd name="T6" fmla="*/ 2147483646 w 301"/>
                  <a:gd name="T7" fmla="*/ 2147483646 h 187"/>
                  <a:gd name="T8" fmla="*/ 2147483646 w 301"/>
                  <a:gd name="T9" fmla="*/ 2147483646 h 187"/>
                  <a:gd name="T10" fmla="*/ 2147483646 w 301"/>
                  <a:gd name="T11" fmla="*/ 2147483646 h 187"/>
                  <a:gd name="T12" fmla="*/ 2147483646 w 301"/>
                  <a:gd name="T13" fmla="*/ 0 h 1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1" h="187">
                    <a:moveTo>
                      <a:pt x="301" y="0"/>
                    </a:moveTo>
                    <a:cubicBezTo>
                      <a:pt x="263" y="32"/>
                      <a:pt x="221" y="62"/>
                      <a:pt x="176" y="90"/>
                    </a:cubicBezTo>
                    <a:cubicBezTo>
                      <a:pt x="115" y="132"/>
                      <a:pt x="56" y="162"/>
                      <a:pt x="0" y="187"/>
                    </a:cubicBezTo>
                    <a:cubicBezTo>
                      <a:pt x="9" y="187"/>
                      <a:pt x="9" y="187"/>
                      <a:pt x="9" y="187"/>
                    </a:cubicBezTo>
                    <a:cubicBezTo>
                      <a:pt x="63" y="163"/>
                      <a:pt x="119" y="133"/>
                      <a:pt x="178" y="93"/>
                    </a:cubicBezTo>
                    <a:cubicBezTo>
                      <a:pt x="223" y="65"/>
                      <a:pt x="264" y="36"/>
                      <a:pt x="301" y="5"/>
                    </a:cubicBez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8" name="Freeform 63">
                <a:extLst>
                  <a:ext uri="{FF2B5EF4-FFF2-40B4-BE49-F238E27FC236}">
                    <a16:creationId xmlns:a16="http://schemas.microsoft.com/office/drawing/2014/main" id="{D7A39A6E-D9F9-45EE-9C76-23CC9286C7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32737" y="6026150"/>
                <a:ext cx="1025525" cy="647700"/>
              </a:xfrm>
              <a:custGeom>
                <a:avLst/>
                <a:gdLst>
                  <a:gd name="T0" fmla="*/ 2147483646 w 323"/>
                  <a:gd name="T1" fmla="*/ 0 h 204"/>
                  <a:gd name="T2" fmla="*/ 2147483646 w 323"/>
                  <a:gd name="T3" fmla="*/ 2147483646 h 204"/>
                  <a:gd name="T4" fmla="*/ 0 w 323"/>
                  <a:gd name="T5" fmla="*/ 2147483646 h 204"/>
                  <a:gd name="T6" fmla="*/ 2147483646 w 323"/>
                  <a:gd name="T7" fmla="*/ 2147483646 h 204"/>
                  <a:gd name="T8" fmla="*/ 2147483646 w 323"/>
                  <a:gd name="T9" fmla="*/ 2147483646 h 204"/>
                  <a:gd name="T10" fmla="*/ 2147483646 w 323"/>
                  <a:gd name="T11" fmla="*/ 2147483646 h 204"/>
                  <a:gd name="T12" fmla="*/ 2147483646 w 323"/>
                  <a:gd name="T13" fmla="*/ 0 h 2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3" h="204">
                    <a:moveTo>
                      <a:pt x="323" y="0"/>
                    </a:moveTo>
                    <a:cubicBezTo>
                      <a:pt x="280" y="37"/>
                      <a:pt x="232" y="73"/>
                      <a:pt x="178" y="106"/>
                    </a:cubicBezTo>
                    <a:cubicBezTo>
                      <a:pt x="116" y="149"/>
                      <a:pt x="57" y="179"/>
                      <a:pt x="0" y="204"/>
                    </a:cubicBezTo>
                    <a:cubicBezTo>
                      <a:pt x="9" y="204"/>
                      <a:pt x="9" y="204"/>
                      <a:pt x="9" y="204"/>
                    </a:cubicBezTo>
                    <a:cubicBezTo>
                      <a:pt x="64" y="179"/>
                      <a:pt x="121" y="150"/>
                      <a:pt x="180" y="109"/>
                    </a:cubicBezTo>
                    <a:cubicBezTo>
                      <a:pt x="233" y="77"/>
                      <a:pt x="280" y="41"/>
                      <a:pt x="323" y="5"/>
                    </a:cubicBezTo>
                    <a:lnTo>
                      <a:pt x="323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9" name="Freeform 64">
                <a:extLst>
                  <a:ext uri="{FF2B5EF4-FFF2-40B4-BE49-F238E27FC236}">
                    <a16:creationId xmlns:a16="http://schemas.microsoft.com/office/drawing/2014/main" id="{57DC1186-FB4C-4E68-B0F3-98B0ACB531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862887" y="5965825"/>
                <a:ext cx="1095375" cy="708025"/>
              </a:xfrm>
              <a:custGeom>
                <a:avLst/>
                <a:gdLst>
                  <a:gd name="T0" fmla="*/ 2147483646 w 345"/>
                  <a:gd name="T1" fmla="*/ 0 h 223"/>
                  <a:gd name="T2" fmla="*/ 2147483646 w 345"/>
                  <a:gd name="T3" fmla="*/ 2147483646 h 223"/>
                  <a:gd name="T4" fmla="*/ 0 w 345"/>
                  <a:gd name="T5" fmla="*/ 2147483646 h 223"/>
                  <a:gd name="T6" fmla="*/ 2147483646 w 345"/>
                  <a:gd name="T7" fmla="*/ 2147483646 h 223"/>
                  <a:gd name="T8" fmla="*/ 2147483646 w 345"/>
                  <a:gd name="T9" fmla="*/ 2147483646 h 223"/>
                  <a:gd name="T10" fmla="*/ 2147483646 w 345"/>
                  <a:gd name="T11" fmla="*/ 2147483646 h 223"/>
                  <a:gd name="T12" fmla="*/ 2147483646 w 345"/>
                  <a:gd name="T13" fmla="*/ 0 h 2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223">
                    <a:moveTo>
                      <a:pt x="345" y="0"/>
                    </a:moveTo>
                    <a:cubicBezTo>
                      <a:pt x="297" y="44"/>
                      <a:pt x="242" y="86"/>
                      <a:pt x="180" y="125"/>
                    </a:cubicBezTo>
                    <a:cubicBezTo>
                      <a:pt x="117" y="167"/>
                      <a:pt x="57" y="198"/>
                      <a:pt x="0" y="223"/>
                    </a:cubicBezTo>
                    <a:cubicBezTo>
                      <a:pt x="9" y="223"/>
                      <a:pt x="9" y="223"/>
                      <a:pt x="9" y="223"/>
                    </a:cubicBezTo>
                    <a:cubicBezTo>
                      <a:pt x="64" y="198"/>
                      <a:pt x="122" y="169"/>
                      <a:pt x="182" y="128"/>
                    </a:cubicBezTo>
                    <a:cubicBezTo>
                      <a:pt x="243" y="90"/>
                      <a:pt x="297" y="49"/>
                      <a:pt x="345" y="5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0" name="Freeform 65">
                <a:extLst>
                  <a:ext uri="{FF2B5EF4-FFF2-40B4-BE49-F238E27FC236}">
                    <a16:creationId xmlns:a16="http://schemas.microsoft.com/office/drawing/2014/main" id="{6FDDC9B0-E047-4816-9082-52E5ED3C3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81987" y="6280150"/>
                <a:ext cx="676275" cy="393700"/>
              </a:xfrm>
              <a:custGeom>
                <a:avLst/>
                <a:gdLst>
                  <a:gd name="T0" fmla="*/ 2147483646 w 213"/>
                  <a:gd name="T1" fmla="*/ 0 h 124"/>
                  <a:gd name="T2" fmla="*/ 2147483646 w 213"/>
                  <a:gd name="T3" fmla="*/ 2147483646 h 124"/>
                  <a:gd name="T4" fmla="*/ 0 w 213"/>
                  <a:gd name="T5" fmla="*/ 2147483646 h 124"/>
                  <a:gd name="T6" fmla="*/ 2147483646 w 213"/>
                  <a:gd name="T7" fmla="*/ 2147483646 h 124"/>
                  <a:gd name="T8" fmla="*/ 2147483646 w 213"/>
                  <a:gd name="T9" fmla="*/ 2147483646 h 124"/>
                  <a:gd name="T10" fmla="*/ 2147483646 w 213"/>
                  <a:gd name="T11" fmla="*/ 2147483646 h 124"/>
                  <a:gd name="T12" fmla="*/ 2147483646 w 213"/>
                  <a:gd name="T13" fmla="*/ 0 h 1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3" h="124">
                    <a:moveTo>
                      <a:pt x="213" y="0"/>
                    </a:moveTo>
                    <a:cubicBezTo>
                      <a:pt x="198" y="10"/>
                      <a:pt x="183" y="20"/>
                      <a:pt x="167" y="30"/>
                    </a:cubicBezTo>
                    <a:cubicBezTo>
                      <a:pt x="109" y="70"/>
                      <a:pt x="54" y="99"/>
                      <a:pt x="0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60" y="100"/>
                      <a:pt x="114" y="72"/>
                      <a:pt x="169" y="33"/>
                    </a:cubicBezTo>
                    <a:cubicBezTo>
                      <a:pt x="184" y="24"/>
                      <a:pt x="199" y="14"/>
                      <a:pt x="213" y="5"/>
                    </a:cubicBez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1" name="Freeform 66">
                <a:extLst>
                  <a:ext uri="{FF2B5EF4-FFF2-40B4-BE49-F238E27FC236}">
                    <a16:creationId xmlns:a16="http://schemas.microsoft.com/office/drawing/2014/main" id="{E386B2A9-954B-40FE-A6B8-10DD483F0A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12137" y="6232525"/>
                <a:ext cx="746125" cy="441325"/>
              </a:xfrm>
              <a:custGeom>
                <a:avLst/>
                <a:gdLst>
                  <a:gd name="T0" fmla="*/ 2147483646 w 235"/>
                  <a:gd name="T1" fmla="*/ 0 h 139"/>
                  <a:gd name="T2" fmla="*/ 2147483646 w 235"/>
                  <a:gd name="T3" fmla="*/ 2147483646 h 139"/>
                  <a:gd name="T4" fmla="*/ 0 w 235"/>
                  <a:gd name="T5" fmla="*/ 2147483646 h 139"/>
                  <a:gd name="T6" fmla="*/ 2147483646 w 235"/>
                  <a:gd name="T7" fmla="*/ 2147483646 h 139"/>
                  <a:gd name="T8" fmla="*/ 2147483646 w 235"/>
                  <a:gd name="T9" fmla="*/ 2147483646 h 139"/>
                  <a:gd name="T10" fmla="*/ 2147483646 w 235"/>
                  <a:gd name="T11" fmla="*/ 2147483646 h 139"/>
                  <a:gd name="T12" fmla="*/ 2147483646 w 235"/>
                  <a:gd name="T13" fmla="*/ 0 h 1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5" h="139">
                    <a:moveTo>
                      <a:pt x="235" y="0"/>
                    </a:moveTo>
                    <a:cubicBezTo>
                      <a:pt x="214" y="15"/>
                      <a:pt x="192" y="30"/>
                      <a:pt x="169" y="45"/>
                    </a:cubicBezTo>
                    <a:cubicBezTo>
                      <a:pt x="110" y="85"/>
                      <a:pt x="54" y="114"/>
                      <a:pt x="0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61" y="115"/>
                      <a:pt x="115" y="86"/>
                      <a:pt x="171" y="48"/>
                    </a:cubicBezTo>
                    <a:cubicBezTo>
                      <a:pt x="193" y="34"/>
                      <a:pt x="215" y="19"/>
                      <a:pt x="235" y="5"/>
                    </a:cubicBez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2" name="Freeform 67">
                <a:extLst>
                  <a:ext uri="{FF2B5EF4-FFF2-40B4-BE49-F238E27FC236}">
                    <a16:creationId xmlns:a16="http://schemas.microsoft.com/office/drawing/2014/main" id="{B39CDEE9-8E95-4BCF-A6A2-309EE76182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72437" y="6134100"/>
                <a:ext cx="885825" cy="539750"/>
              </a:xfrm>
              <a:custGeom>
                <a:avLst/>
                <a:gdLst>
                  <a:gd name="T0" fmla="*/ 2147483646 w 279"/>
                  <a:gd name="T1" fmla="*/ 0 h 170"/>
                  <a:gd name="T2" fmla="*/ 2147483646 w 279"/>
                  <a:gd name="T3" fmla="*/ 2147483646 h 170"/>
                  <a:gd name="T4" fmla="*/ 0 w 279"/>
                  <a:gd name="T5" fmla="*/ 2147483646 h 170"/>
                  <a:gd name="T6" fmla="*/ 2147483646 w 279"/>
                  <a:gd name="T7" fmla="*/ 2147483646 h 170"/>
                  <a:gd name="T8" fmla="*/ 2147483646 w 279"/>
                  <a:gd name="T9" fmla="*/ 2147483646 h 170"/>
                  <a:gd name="T10" fmla="*/ 2147483646 w 279"/>
                  <a:gd name="T11" fmla="*/ 2147483646 h 170"/>
                  <a:gd name="T12" fmla="*/ 2147483646 w 279"/>
                  <a:gd name="T13" fmla="*/ 0 h 1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9" h="170">
                    <a:moveTo>
                      <a:pt x="279" y="0"/>
                    </a:moveTo>
                    <a:cubicBezTo>
                      <a:pt x="247" y="26"/>
                      <a:pt x="211" y="50"/>
                      <a:pt x="173" y="74"/>
                    </a:cubicBezTo>
                    <a:cubicBezTo>
                      <a:pt x="113" y="115"/>
                      <a:pt x="56" y="145"/>
                      <a:pt x="0" y="170"/>
                    </a:cubicBezTo>
                    <a:cubicBezTo>
                      <a:pt x="9" y="170"/>
                      <a:pt x="9" y="170"/>
                      <a:pt x="9" y="170"/>
                    </a:cubicBezTo>
                    <a:cubicBezTo>
                      <a:pt x="62" y="146"/>
                      <a:pt x="118" y="117"/>
                      <a:pt x="175" y="77"/>
                    </a:cubicBezTo>
                    <a:cubicBezTo>
                      <a:pt x="213" y="54"/>
                      <a:pt x="247" y="30"/>
                      <a:pt x="279" y="4"/>
                    </a:cubicBezTo>
                    <a:lnTo>
                      <a:pt x="279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3" name="Freeform 68">
                <a:extLst>
                  <a:ext uri="{FF2B5EF4-FFF2-40B4-BE49-F238E27FC236}">
                    <a16:creationId xmlns:a16="http://schemas.microsoft.com/office/drawing/2014/main" id="{9C614540-FCA4-4F24-B8F5-8BC11C0591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142287" y="6184900"/>
                <a:ext cx="815975" cy="488950"/>
              </a:xfrm>
              <a:custGeom>
                <a:avLst/>
                <a:gdLst>
                  <a:gd name="T0" fmla="*/ 2147483646 w 257"/>
                  <a:gd name="T1" fmla="*/ 0 h 154"/>
                  <a:gd name="T2" fmla="*/ 2147483646 w 257"/>
                  <a:gd name="T3" fmla="*/ 2147483646 h 154"/>
                  <a:gd name="T4" fmla="*/ 0 w 257"/>
                  <a:gd name="T5" fmla="*/ 2147483646 h 154"/>
                  <a:gd name="T6" fmla="*/ 2147483646 w 257"/>
                  <a:gd name="T7" fmla="*/ 2147483646 h 154"/>
                  <a:gd name="T8" fmla="*/ 2147483646 w 257"/>
                  <a:gd name="T9" fmla="*/ 2147483646 h 154"/>
                  <a:gd name="T10" fmla="*/ 2147483646 w 257"/>
                  <a:gd name="T11" fmla="*/ 2147483646 h 154"/>
                  <a:gd name="T12" fmla="*/ 2147483646 w 257"/>
                  <a:gd name="T13" fmla="*/ 0 h 1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7" h="154">
                    <a:moveTo>
                      <a:pt x="257" y="0"/>
                    </a:moveTo>
                    <a:cubicBezTo>
                      <a:pt x="230" y="20"/>
                      <a:pt x="202" y="40"/>
                      <a:pt x="171" y="59"/>
                    </a:cubicBezTo>
                    <a:cubicBezTo>
                      <a:pt x="112" y="100"/>
                      <a:pt x="55" y="129"/>
                      <a:pt x="0" y="154"/>
                    </a:cubicBezTo>
                    <a:cubicBezTo>
                      <a:pt x="9" y="154"/>
                      <a:pt x="9" y="154"/>
                      <a:pt x="9" y="154"/>
                    </a:cubicBezTo>
                    <a:cubicBezTo>
                      <a:pt x="62" y="130"/>
                      <a:pt x="116" y="101"/>
                      <a:pt x="173" y="62"/>
                    </a:cubicBezTo>
                    <a:cubicBezTo>
                      <a:pt x="203" y="43"/>
                      <a:pt x="231" y="24"/>
                      <a:pt x="257" y="5"/>
                    </a:cubicBezTo>
                    <a:lnTo>
                      <a:pt x="257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4" name="Freeform 69">
                <a:extLst>
                  <a:ext uri="{FF2B5EF4-FFF2-40B4-BE49-F238E27FC236}">
                    <a16:creationId xmlns:a16="http://schemas.microsoft.com/office/drawing/2014/main" id="{1EBB35FE-98C4-4D02-AA09-8800877597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907462" y="6648450"/>
                <a:ext cx="50800" cy="25400"/>
              </a:xfrm>
              <a:custGeom>
                <a:avLst/>
                <a:gdLst>
                  <a:gd name="T0" fmla="*/ 2147483646 w 16"/>
                  <a:gd name="T1" fmla="*/ 0 h 8"/>
                  <a:gd name="T2" fmla="*/ 0 w 16"/>
                  <a:gd name="T3" fmla="*/ 2147483646 h 8"/>
                  <a:gd name="T4" fmla="*/ 2147483646 w 16"/>
                  <a:gd name="T5" fmla="*/ 2147483646 h 8"/>
                  <a:gd name="T6" fmla="*/ 2147483646 w 16"/>
                  <a:gd name="T7" fmla="*/ 2147483646 h 8"/>
                  <a:gd name="T8" fmla="*/ 2147483646 w 16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6" y="0"/>
                    </a:moveTo>
                    <a:cubicBezTo>
                      <a:pt x="11" y="2"/>
                      <a:pt x="5" y="5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1" y="6"/>
                      <a:pt x="14" y="5"/>
                      <a:pt x="16" y="4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" name="Freeform 70">
                <a:extLst>
                  <a:ext uri="{FF2B5EF4-FFF2-40B4-BE49-F238E27FC236}">
                    <a16:creationId xmlns:a16="http://schemas.microsoft.com/office/drawing/2014/main" id="{2B02A9DB-B667-4877-911C-8E825379D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8724" y="4000500"/>
                <a:ext cx="2649538" cy="2673350"/>
              </a:xfrm>
              <a:custGeom>
                <a:avLst/>
                <a:gdLst>
                  <a:gd name="T0" fmla="*/ 2147483646 w 835"/>
                  <a:gd name="T1" fmla="*/ 0 h 842"/>
                  <a:gd name="T2" fmla="*/ 2147483646 w 835"/>
                  <a:gd name="T3" fmla="*/ 2147483646 h 842"/>
                  <a:gd name="T4" fmla="*/ 2147483646 w 835"/>
                  <a:gd name="T5" fmla="*/ 2147483646 h 842"/>
                  <a:gd name="T6" fmla="*/ 0 w 835"/>
                  <a:gd name="T7" fmla="*/ 2147483646 h 842"/>
                  <a:gd name="T8" fmla="*/ 2147483646 w 835"/>
                  <a:gd name="T9" fmla="*/ 2147483646 h 842"/>
                  <a:gd name="T10" fmla="*/ 2147483646 w 835"/>
                  <a:gd name="T11" fmla="*/ 2147483646 h 842"/>
                  <a:gd name="T12" fmla="*/ 2147483646 w 835"/>
                  <a:gd name="T13" fmla="*/ 2147483646 h 842"/>
                  <a:gd name="T14" fmla="*/ 2147483646 w 835"/>
                  <a:gd name="T15" fmla="*/ 2147483646 h 842"/>
                  <a:gd name="T16" fmla="*/ 2147483646 w 835"/>
                  <a:gd name="T17" fmla="*/ 0 h 8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35" h="842">
                    <a:moveTo>
                      <a:pt x="835" y="0"/>
                    </a:moveTo>
                    <a:cubicBezTo>
                      <a:pt x="806" y="46"/>
                      <a:pt x="777" y="93"/>
                      <a:pt x="750" y="140"/>
                    </a:cubicBezTo>
                    <a:cubicBezTo>
                      <a:pt x="624" y="350"/>
                      <a:pt x="494" y="567"/>
                      <a:pt x="233" y="726"/>
                    </a:cubicBezTo>
                    <a:cubicBezTo>
                      <a:pt x="150" y="780"/>
                      <a:pt x="74" y="813"/>
                      <a:pt x="0" y="842"/>
                    </a:cubicBezTo>
                    <a:cubicBezTo>
                      <a:pt x="10" y="842"/>
                      <a:pt x="10" y="842"/>
                      <a:pt x="10" y="842"/>
                    </a:cubicBezTo>
                    <a:cubicBezTo>
                      <a:pt x="82" y="814"/>
                      <a:pt x="155" y="782"/>
                      <a:pt x="235" y="729"/>
                    </a:cubicBezTo>
                    <a:cubicBezTo>
                      <a:pt x="497" y="569"/>
                      <a:pt x="627" y="352"/>
                      <a:pt x="753" y="142"/>
                    </a:cubicBezTo>
                    <a:cubicBezTo>
                      <a:pt x="780" y="97"/>
                      <a:pt x="807" y="52"/>
                      <a:pt x="835" y="6"/>
                    </a:cubicBezTo>
                    <a:lnTo>
                      <a:pt x="835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6" name="Freeform 71">
                <a:extLst>
                  <a:ext uri="{FF2B5EF4-FFF2-40B4-BE49-F238E27FC236}">
                    <a16:creationId xmlns:a16="http://schemas.microsoft.com/office/drawing/2014/main" id="{B9E7A38E-C430-4B06-B4CC-4B10D76655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5999" y="3711575"/>
                <a:ext cx="2862263" cy="2962275"/>
              </a:xfrm>
              <a:custGeom>
                <a:avLst/>
                <a:gdLst>
                  <a:gd name="T0" fmla="*/ 2147483646 w 902"/>
                  <a:gd name="T1" fmla="*/ 0 h 933"/>
                  <a:gd name="T2" fmla="*/ 2147483646 w 902"/>
                  <a:gd name="T3" fmla="*/ 2147483646 h 933"/>
                  <a:gd name="T4" fmla="*/ 2147483646 w 902"/>
                  <a:gd name="T5" fmla="*/ 2147483646 h 933"/>
                  <a:gd name="T6" fmla="*/ 0 w 902"/>
                  <a:gd name="T7" fmla="*/ 2147483646 h 933"/>
                  <a:gd name="T8" fmla="*/ 2147483646 w 902"/>
                  <a:gd name="T9" fmla="*/ 2147483646 h 933"/>
                  <a:gd name="T10" fmla="*/ 2147483646 w 902"/>
                  <a:gd name="T11" fmla="*/ 2147483646 h 933"/>
                  <a:gd name="T12" fmla="*/ 2147483646 w 902"/>
                  <a:gd name="T13" fmla="*/ 2147483646 h 933"/>
                  <a:gd name="T14" fmla="*/ 2147483646 w 902"/>
                  <a:gd name="T15" fmla="*/ 2147483646 h 933"/>
                  <a:gd name="T16" fmla="*/ 2147483646 w 902"/>
                  <a:gd name="T17" fmla="*/ 0 h 9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2" h="933">
                    <a:moveTo>
                      <a:pt x="902" y="0"/>
                    </a:moveTo>
                    <a:cubicBezTo>
                      <a:pt x="850" y="75"/>
                      <a:pt x="804" y="152"/>
                      <a:pt x="758" y="228"/>
                    </a:cubicBezTo>
                    <a:cubicBezTo>
                      <a:pt x="632" y="438"/>
                      <a:pt x="502" y="655"/>
                      <a:pt x="240" y="815"/>
                    </a:cubicBezTo>
                    <a:cubicBezTo>
                      <a:pt x="155" y="871"/>
                      <a:pt x="76" y="904"/>
                      <a:pt x="0" y="933"/>
                    </a:cubicBezTo>
                    <a:cubicBezTo>
                      <a:pt x="10" y="933"/>
                      <a:pt x="10" y="933"/>
                      <a:pt x="10" y="933"/>
                    </a:cubicBezTo>
                    <a:cubicBezTo>
                      <a:pt x="84" y="904"/>
                      <a:pt x="160" y="872"/>
                      <a:pt x="242" y="818"/>
                    </a:cubicBezTo>
                    <a:cubicBezTo>
                      <a:pt x="505" y="658"/>
                      <a:pt x="635" y="440"/>
                      <a:pt x="761" y="229"/>
                    </a:cubicBezTo>
                    <a:cubicBezTo>
                      <a:pt x="806" y="155"/>
                      <a:pt x="851" y="80"/>
                      <a:pt x="902" y="6"/>
                    </a:cubicBezTo>
                    <a:lnTo>
                      <a:pt x="902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7" name="Freeform 72">
                <a:extLst>
                  <a:ext uri="{FF2B5EF4-FFF2-40B4-BE49-F238E27FC236}">
                    <a16:creationId xmlns:a16="http://schemas.microsoft.com/office/drawing/2014/main" id="{85DD7F38-2BDD-4E05-BB19-6A9948AB58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2887" y="4416425"/>
                <a:ext cx="2365375" cy="2257425"/>
              </a:xfrm>
              <a:custGeom>
                <a:avLst/>
                <a:gdLst>
                  <a:gd name="T0" fmla="*/ 2147483646 w 745"/>
                  <a:gd name="T1" fmla="*/ 0 h 711"/>
                  <a:gd name="T2" fmla="*/ 2147483646 w 745"/>
                  <a:gd name="T3" fmla="*/ 2147483646 h 711"/>
                  <a:gd name="T4" fmla="*/ 2147483646 w 745"/>
                  <a:gd name="T5" fmla="*/ 2147483646 h 711"/>
                  <a:gd name="T6" fmla="*/ 0 w 745"/>
                  <a:gd name="T7" fmla="*/ 2147483646 h 711"/>
                  <a:gd name="T8" fmla="*/ 2147483646 w 745"/>
                  <a:gd name="T9" fmla="*/ 2147483646 h 711"/>
                  <a:gd name="T10" fmla="*/ 2147483646 w 745"/>
                  <a:gd name="T11" fmla="*/ 2147483646 h 711"/>
                  <a:gd name="T12" fmla="*/ 2147483646 w 745"/>
                  <a:gd name="T13" fmla="*/ 2147483646 h 711"/>
                  <a:gd name="T14" fmla="*/ 2147483646 w 745"/>
                  <a:gd name="T15" fmla="*/ 2147483646 h 711"/>
                  <a:gd name="T16" fmla="*/ 2147483646 w 745"/>
                  <a:gd name="T17" fmla="*/ 0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5" h="711">
                    <a:moveTo>
                      <a:pt x="745" y="0"/>
                    </a:moveTo>
                    <a:cubicBezTo>
                      <a:pt x="743" y="5"/>
                      <a:pt x="740" y="9"/>
                      <a:pt x="737" y="13"/>
                    </a:cubicBezTo>
                    <a:cubicBezTo>
                      <a:pt x="612" y="223"/>
                      <a:pt x="483" y="439"/>
                      <a:pt x="223" y="598"/>
                    </a:cubicBezTo>
                    <a:cubicBezTo>
                      <a:pt x="144" y="650"/>
                      <a:pt x="71" y="683"/>
                      <a:pt x="0" y="711"/>
                    </a:cubicBezTo>
                    <a:cubicBezTo>
                      <a:pt x="10" y="711"/>
                      <a:pt x="10" y="711"/>
                      <a:pt x="10" y="711"/>
                    </a:cubicBezTo>
                    <a:cubicBezTo>
                      <a:pt x="78" y="684"/>
                      <a:pt x="149" y="652"/>
                      <a:pt x="224" y="601"/>
                    </a:cubicBezTo>
                    <a:cubicBezTo>
                      <a:pt x="485" y="442"/>
                      <a:pt x="615" y="225"/>
                      <a:pt x="741" y="15"/>
                    </a:cubicBezTo>
                    <a:cubicBezTo>
                      <a:pt x="742" y="13"/>
                      <a:pt x="744" y="10"/>
                      <a:pt x="745" y="7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8" name="Freeform 73">
                <a:extLst>
                  <a:ext uri="{FF2B5EF4-FFF2-40B4-BE49-F238E27FC236}">
                    <a16:creationId xmlns:a16="http://schemas.microsoft.com/office/drawing/2014/main" id="{26196A16-7421-4D14-855F-2B0B8E8AC0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5849" y="3803650"/>
                <a:ext cx="2792413" cy="2870200"/>
              </a:xfrm>
              <a:custGeom>
                <a:avLst/>
                <a:gdLst>
                  <a:gd name="T0" fmla="*/ 2147483646 w 880"/>
                  <a:gd name="T1" fmla="*/ 0 h 904"/>
                  <a:gd name="T2" fmla="*/ 2147483646 w 880"/>
                  <a:gd name="T3" fmla="*/ 2147483646 h 904"/>
                  <a:gd name="T4" fmla="*/ 2147483646 w 880"/>
                  <a:gd name="T5" fmla="*/ 2147483646 h 904"/>
                  <a:gd name="T6" fmla="*/ 0 w 880"/>
                  <a:gd name="T7" fmla="*/ 2147483646 h 904"/>
                  <a:gd name="T8" fmla="*/ 2147483646 w 880"/>
                  <a:gd name="T9" fmla="*/ 2147483646 h 904"/>
                  <a:gd name="T10" fmla="*/ 2147483646 w 880"/>
                  <a:gd name="T11" fmla="*/ 2147483646 h 904"/>
                  <a:gd name="T12" fmla="*/ 2147483646 w 880"/>
                  <a:gd name="T13" fmla="*/ 2147483646 h 904"/>
                  <a:gd name="T14" fmla="*/ 2147483646 w 880"/>
                  <a:gd name="T15" fmla="*/ 2147483646 h 904"/>
                  <a:gd name="T16" fmla="*/ 2147483646 w 880"/>
                  <a:gd name="T17" fmla="*/ 0 h 9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80" h="904">
                    <a:moveTo>
                      <a:pt x="880" y="0"/>
                    </a:moveTo>
                    <a:cubicBezTo>
                      <a:pt x="836" y="66"/>
                      <a:pt x="795" y="133"/>
                      <a:pt x="756" y="200"/>
                    </a:cubicBezTo>
                    <a:cubicBezTo>
                      <a:pt x="630" y="410"/>
                      <a:pt x="500" y="627"/>
                      <a:pt x="238" y="787"/>
                    </a:cubicBezTo>
                    <a:cubicBezTo>
                      <a:pt x="154" y="842"/>
                      <a:pt x="76" y="875"/>
                      <a:pt x="0" y="904"/>
                    </a:cubicBezTo>
                    <a:cubicBezTo>
                      <a:pt x="11" y="904"/>
                      <a:pt x="11" y="904"/>
                      <a:pt x="11" y="904"/>
                    </a:cubicBezTo>
                    <a:cubicBezTo>
                      <a:pt x="83" y="876"/>
                      <a:pt x="159" y="843"/>
                      <a:pt x="240" y="790"/>
                    </a:cubicBezTo>
                    <a:cubicBezTo>
                      <a:pt x="503" y="630"/>
                      <a:pt x="633" y="412"/>
                      <a:pt x="759" y="202"/>
                    </a:cubicBezTo>
                    <a:cubicBezTo>
                      <a:pt x="798" y="137"/>
                      <a:pt x="837" y="71"/>
                      <a:pt x="880" y="7"/>
                    </a:cubicBez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9" name="Freeform 74">
                <a:extLst>
                  <a:ext uri="{FF2B5EF4-FFF2-40B4-BE49-F238E27FC236}">
                    <a16:creationId xmlns:a16="http://schemas.microsoft.com/office/drawing/2014/main" id="{5AF77D61-4995-47BF-BA6A-2D248DC5C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8874" y="3902075"/>
                <a:ext cx="2719388" cy="2771775"/>
              </a:xfrm>
              <a:custGeom>
                <a:avLst/>
                <a:gdLst>
                  <a:gd name="T0" fmla="*/ 2147483646 w 857"/>
                  <a:gd name="T1" fmla="*/ 0 h 873"/>
                  <a:gd name="T2" fmla="*/ 2147483646 w 857"/>
                  <a:gd name="T3" fmla="*/ 2147483646 h 873"/>
                  <a:gd name="T4" fmla="*/ 2147483646 w 857"/>
                  <a:gd name="T5" fmla="*/ 2147483646 h 873"/>
                  <a:gd name="T6" fmla="*/ 0 w 857"/>
                  <a:gd name="T7" fmla="*/ 2147483646 h 873"/>
                  <a:gd name="T8" fmla="*/ 2147483646 w 857"/>
                  <a:gd name="T9" fmla="*/ 2147483646 h 873"/>
                  <a:gd name="T10" fmla="*/ 2147483646 w 857"/>
                  <a:gd name="T11" fmla="*/ 2147483646 h 873"/>
                  <a:gd name="T12" fmla="*/ 2147483646 w 857"/>
                  <a:gd name="T13" fmla="*/ 2147483646 h 873"/>
                  <a:gd name="T14" fmla="*/ 2147483646 w 857"/>
                  <a:gd name="T15" fmla="*/ 2147483646 h 873"/>
                  <a:gd name="T16" fmla="*/ 2147483646 w 857"/>
                  <a:gd name="T17" fmla="*/ 0 h 8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57" h="873">
                    <a:moveTo>
                      <a:pt x="857" y="0"/>
                    </a:moveTo>
                    <a:cubicBezTo>
                      <a:pt x="820" y="56"/>
                      <a:pt x="786" y="113"/>
                      <a:pt x="752" y="170"/>
                    </a:cubicBezTo>
                    <a:cubicBezTo>
                      <a:pt x="627" y="380"/>
                      <a:pt x="497" y="597"/>
                      <a:pt x="235" y="756"/>
                    </a:cubicBezTo>
                    <a:cubicBezTo>
                      <a:pt x="152" y="811"/>
                      <a:pt x="75" y="844"/>
                      <a:pt x="0" y="873"/>
                    </a:cubicBezTo>
                    <a:cubicBezTo>
                      <a:pt x="10" y="873"/>
                      <a:pt x="10" y="873"/>
                      <a:pt x="10" y="873"/>
                    </a:cubicBezTo>
                    <a:cubicBezTo>
                      <a:pt x="82" y="845"/>
                      <a:pt x="157" y="812"/>
                      <a:pt x="237" y="759"/>
                    </a:cubicBezTo>
                    <a:cubicBezTo>
                      <a:pt x="499" y="599"/>
                      <a:pt x="630" y="382"/>
                      <a:pt x="755" y="172"/>
                    </a:cubicBezTo>
                    <a:cubicBezTo>
                      <a:pt x="788" y="117"/>
                      <a:pt x="822" y="61"/>
                      <a:pt x="857" y="6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0" name="Freeform 75">
                <a:extLst>
                  <a:ext uri="{FF2B5EF4-FFF2-40B4-BE49-F238E27FC236}">
                    <a16:creationId xmlns:a16="http://schemas.microsoft.com/office/drawing/2014/main" id="{7BBC8AD1-26AB-4506-A3AF-A935132126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1449" y="4308475"/>
                <a:ext cx="2436813" cy="2365375"/>
              </a:xfrm>
              <a:custGeom>
                <a:avLst/>
                <a:gdLst>
                  <a:gd name="T0" fmla="*/ 2147483646 w 768"/>
                  <a:gd name="T1" fmla="*/ 0 h 745"/>
                  <a:gd name="T2" fmla="*/ 2147483646 w 768"/>
                  <a:gd name="T3" fmla="*/ 2147483646 h 745"/>
                  <a:gd name="T4" fmla="*/ 2147483646 w 768"/>
                  <a:gd name="T5" fmla="*/ 2147483646 h 745"/>
                  <a:gd name="T6" fmla="*/ 0 w 768"/>
                  <a:gd name="T7" fmla="*/ 2147483646 h 745"/>
                  <a:gd name="T8" fmla="*/ 2147483646 w 768"/>
                  <a:gd name="T9" fmla="*/ 2147483646 h 745"/>
                  <a:gd name="T10" fmla="*/ 2147483646 w 768"/>
                  <a:gd name="T11" fmla="*/ 2147483646 h 745"/>
                  <a:gd name="T12" fmla="*/ 2147483646 w 768"/>
                  <a:gd name="T13" fmla="*/ 2147483646 h 745"/>
                  <a:gd name="T14" fmla="*/ 2147483646 w 768"/>
                  <a:gd name="T15" fmla="*/ 2147483646 h 745"/>
                  <a:gd name="T16" fmla="*/ 2147483646 w 768"/>
                  <a:gd name="T17" fmla="*/ 0 h 7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68" h="745">
                    <a:moveTo>
                      <a:pt x="768" y="0"/>
                    </a:moveTo>
                    <a:cubicBezTo>
                      <a:pt x="759" y="16"/>
                      <a:pt x="750" y="31"/>
                      <a:pt x="741" y="46"/>
                    </a:cubicBezTo>
                    <a:cubicBezTo>
                      <a:pt x="615" y="256"/>
                      <a:pt x="486" y="472"/>
                      <a:pt x="225" y="632"/>
                    </a:cubicBezTo>
                    <a:cubicBezTo>
                      <a:pt x="146" y="684"/>
                      <a:pt x="72" y="717"/>
                      <a:pt x="0" y="745"/>
                    </a:cubicBezTo>
                    <a:cubicBezTo>
                      <a:pt x="11" y="745"/>
                      <a:pt x="11" y="745"/>
                      <a:pt x="11" y="745"/>
                    </a:cubicBezTo>
                    <a:cubicBezTo>
                      <a:pt x="79" y="717"/>
                      <a:pt x="151" y="685"/>
                      <a:pt x="227" y="635"/>
                    </a:cubicBezTo>
                    <a:cubicBezTo>
                      <a:pt x="489" y="475"/>
                      <a:pt x="618" y="258"/>
                      <a:pt x="744" y="48"/>
                    </a:cubicBezTo>
                    <a:cubicBezTo>
                      <a:pt x="752" y="35"/>
                      <a:pt x="760" y="21"/>
                      <a:pt x="768" y="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1" name="Freeform 76">
                <a:extLst>
                  <a:ext uri="{FF2B5EF4-FFF2-40B4-BE49-F238E27FC236}">
                    <a16:creationId xmlns:a16="http://schemas.microsoft.com/office/drawing/2014/main" id="{08503F98-9173-4565-B038-69FBA190FF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749" y="4102100"/>
                <a:ext cx="2576513" cy="2571750"/>
              </a:xfrm>
              <a:custGeom>
                <a:avLst/>
                <a:gdLst>
                  <a:gd name="T0" fmla="*/ 2147483646 w 812"/>
                  <a:gd name="T1" fmla="*/ 0 h 810"/>
                  <a:gd name="T2" fmla="*/ 2147483646 w 812"/>
                  <a:gd name="T3" fmla="*/ 2147483646 h 810"/>
                  <a:gd name="T4" fmla="*/ 2147483646 w 812"/>
                  <a:gd name="T5" fmla="*/ 2147483646 h 810"/>
                  <a:gd name="T6" fmla="*/ 0 w 812"/>
                  <a:gd name="T7" fmla="*/ 2147483646 h 810"/>
                  <a:gd name="T8" fmla="*/ 2147483646 w 812"/>
                  <a:gd name="T9" fmla="*/ 2147483646 h 810"/>
                  <a:gd name="T10" fmla="*/ 2147483646 w 812"/>
                  <a:gd name="T11" fmla="*/ 2147483646 h 810"/>
                  <a:gd name="T12" fmla="*/ 2147483646 w 812"/>
                  <a:gd name="T13" fmla="*/ 2147483646 h 810"/>
                  <a:gd name="T14" fmla="*/ 2147483646 w 812"/>
                  <a:gd name="T15" fmla="*/ 2147483646 h 810"/>
                  <a:gd name="T16" fmla="*/ 2147483646 w 812"/>
                  <a:gd name="T17" fmla="*/ 0 h 8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12" h="810">
                    <a:moveTo>
                      <a:pt x="812" y="0"/>
                    </a:moveTo>
                    <a:cubicBezTo>
                      <a:pt x="790" y="36"/>
                      <a:pt x="768" y="73"/>
                      <a:pt x="746" y="109"/>
                    </a:cubicBezTo>
                    <a:cubicBezTo>
                      <a:pt x="621" y="319"/>
                      <a:pt x="491" y="535"/>
                      <a:pt x="230" y="695"/>
                    </a:cubicBezTo>
                    <a:cubicBezTo>
                      <a:pt x="148" y="749"/>
                      <a:pt x="73" y="781"/>
                      <a:pt x="0" y="810"/>
                    </a:cubicBezTo>
                    <a:cubicBezTo>
                      <a:pt x="10" y="810"/>
                      <a:pt x="10" y="810"/>
                      <a:pt x="10" y="810"/>
                    </a:cubicBezTo>
                    <a:cubicBezTo>
                      <a:pt x="80" y="782"/>
                      <a:pt x="153" y="750"/>
                      <a:pt x="232" y="698"/>
                    </a:cubicBezTo>
                    <a:cubicBezTo>
                      <a:pt x="494" y="538"/>
                      <a:pt x="624" y="321"/>
                      <a:pt x="749" y="111"/>
                    </a:cubicBezTo>
                    <a:cubicBezTo>
                      <a:pt x="770" y="76"/>
                      <a:pt x="791" y="42"/>
                      <a:pt x="812" y="7"/>
                    </a:cubicBez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2" name="Freeform 77">
                <a:extLst>
                  <a:ext uri="{FF2B5EF4-FFF2-40B4-BE49-F238E27FC236}">
                    <a16:creationId xmlns:a16="http://schemas.microsoft.com/office/drawing/2014/main" id="{D5900421-7273-4FE9-87CB-5119327C5D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1599" y="4206875"/>
                <a:ext cx="2506663" cy="2466975"/>
              </a:xfrm>
              <a:custGeom>
                <a:avLst/>
                <a:gdLst>
                  <a:gd name="T0" fmla="*/ 2147483646 w 790"/>
                  <a:gd name="T1" fmla="*/ 0 h 777"/>
                  <a:gd name="T2" fmla="*/ 2147483646 w 790"/>
                  <a:gd name="T3" fmla="*/ 2147483646 h 777"/>
                  <a:gd name="T4" fmla="*/ 2147483646 w 790"/>
                  <a:gd name="T5" fmla="*/ 2147483646 h 777"/>
                  <a:gd name="T6" fmla="*/ 0 w 790"/>
                  <a:gd name="T7" fmla="*/ 2147483646 h 777"/>
                  <a:gd name="T8" fmla="*/ 2147483646 w 790"/>
                  <a:gd name="T9" fmla="*/ 2147483646 h 777"/>
                  <a:gd name="T10" fmla="*/ 2147483646 w 790"/>
                  <a:gd name="T11" fmla="*/ 2147483646 h 777"/>
                  <a:gd name="T12" fmla="*/ 2147483646 w 790"/>
                  <a:gd name="T13" fmla="*/ 2147483646 h 777"/>
                  <a:gd name="T14" fmla="*/ 2147483646 w 790"/>
                  <a:gd name="T15" fmla="*/ 2147483646 h 777"/>
                  <a:gd name="T16" fmla="*/ 2147483646 w 790"/>
                  <a:gd name="T17" fmla="*/ 0 h 7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0" h="777">
                    <a:moveTo>
                      <a:pt x="790" y="0"/>
                    </a:moveTo>
                    <a:cubicBezTo>
                      <a:pt x="774" y="25"/>
                      <a:pt x="759" y="51"/>
                      <a:pt x="744" y="77"/>
                    </a:cubicBezTo>
                    <a:cubicBezTo>
                      <a:pt x="618" y="287"/>
                      <a:pt x="488" y="503"/>
                      <a:pt x="228" y="663"/>
                    </a:cubicBezTo>
                    <a:cubicBezTo>
                      <a:pt x="147" y="716"/>
                      <a:pt x="72" y="749"/>
                      <a:pt x="0" y="777"/>
                    </a:cubicBezTo>
                    <a:cubicBezTo>
                      <a:pt x="10" y="777"/>
                      <a:pt x="10" y="777"/>
                      <a:pt x="10" y="777"/>
                    </a:cubicBezTo>
                    <a:cubicBezTo>
                      <a:pt x="80" y="749"/>
                      <a:pt x="152" y="717"/>
                      <a:pt x="230" y="666"/>
                    </a:cubicBezTo>
                    <a:cubicBezTo>
                      <a:pt x="491" y="506"/>
                      <a:pt x="621" y="289"/>
                      <a:pt x="747" y="79"/>
                    </a:cubicBezTo>
                    <a:cubicBezTo>
                      <a:pt x="761" y="55"/>
                      <a:pt x="776" y="31"/>
                      <a:pt x="790" y="7"/>
                    </a:cubicBezTo>
                    <a:lnTo>
                      <a:pt x="790" y="0"/>
                    </a:lnTo>
                    <a:close/>
                  </a:path>
                </a:pathLst>
              </a:custGeom>
              <a:solidFill>
                <a:srgbClr val="00B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031" name="Freeform 78">
              <a:extLst>
                <a:ext uri="{FF2B5EF4-FFF2-40B4-BE49-F238E27FC236}">
                  <a16:creationId xmlns:a16="http://schemas.microsoft.com/office/drawing/2014/main" id="{14C0FD42-3FC7-4DF5-B5C5-17EF857F4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84237" y="5556250"/>
              <a:ext cx="2341562" cy="501650"/>
            </a:xfrm>
            <a:custGeom>
              <a:avLst/>
              <a:gdLst>
                <a:gd name="T0" fmla="*/ 2147483646 w 738"/>
                <a:gd name="T1" fmla="*/ 2147483646 h 158"/>
                <a:gd name="T2" fmla="*/ 2147483646 w 738"/>
                <a:gd name="T3" fmla="*/ 2147483646 h 158"/>
                <a:gd name="T4" fmla="*/ 2147483646 w 738"/>
                <a:gd name="T5" fmla="*/ 2147483646 h 158"/>
                <a:gd name="T6" fmla="*/ 2147483646 w 738"/>
                <a:gd name="T7" fmla="*/ 2147483646 h 158"/>
                <a:gd name="T8" fmla="*/ 2147483646 w 738"/>
                <a:gd name="T9" fmla="*/ 2147483646 h 158"/>
                <a:gd name="T10" fmla="*/ 2147483646 w 738"/>
                <a:gd name="T11" fmla="*/ 2147483646 h 158"/>
                <a:gd name="T12" fmla="*/ 2147483646 w 738"/>
                <a:gd name="T13" fmla="*/ 2147483646 h 158"/>
                <a:gd name="T14" fmla="*/ 2147483646 w 738"/>
                <a:gd name="T15" fmla="*/ 2147483646 h 158"/>
                <a:gd name="T16" fmla="*/ 2147483646 w 738"/>
                <a:gd name="T17" fmla="*/ 2147483646 h 158"/>
                <a:gd name="T18" fmla="*/ 2147483646 w 738"/>
                <a:gd name="T19" fmla="*/ 2147483646 h 158"/>
                <a:gd name="T20" fmla="*/ 2147483646 w 738"/>
                <a:gd name="T21" fmla="*/ 2147483646 h 158"/>
                <a:gd name="T22" fmla="*/ 2147483646 w 738"/>
                <a:gd name="T23" fmla="*/ 2147483646 h 158"/>
                <a:gd name="T24" fmla="*/ 2147483646 w 738"/>
                <a:gd name="T25" fmla="*/ 2147483646 h 158"/>
                <a:gd name="T26" fmla="*/ 2147483646 w 738"/>
                <a:gd name="T27" fmla="*/ 2147483646 h 158"/>
                <a:gd name="T28" fmla="*/ 2147483646 w 738"/>
                <a:gd name="T29" fmla="*/ 2147483646 h 158"/>
                <a:gd name="T30" fmla="*/ 2147483646 w 738"/>
                <a:gd name="T31" fmla="*/ 2147483646 h 158"/>
                <a:gd name="T32" fmla="*/ 2147483646 w 738"/>
                <a:gd name="T33" fmla="*/ 2147483646 h 158"/>
                <a:gd name="T34" fmla="*/ 2147483646 w 738"/>
                <a:gd name="T35" fmla="*/ 2147483646 h 158"/>
                <a:gd name="T36" fmla="*/ 2147483646 w 738"/>
                <a:gd name="T37" fmla="*/ 2147483646 h 158"/>
                <a:gd name="T38" fmla="*/ 2147483646 w 738"/>
                <a:gd name="T39" fmla="*/ 2147483646 h 158"/>
                <a:gd name="T40" fmla="*/ 2147483646 w 738"/>
                <a:gd name="T41" fmla="*/ 2147483646 h 158"/>
                <a:gd name="T42" fmla="*/ 2147483646 w 738"/>
                <a:gd name="T43" fmla="*/ 2147483646 h 158"/>
                <a:gd name="T44" fmla="*/ 2147483646 w 738"/>
                <a:gd name="T45" fmla="*/ 2147483646 h 158"/>
                <a:gd name="T46" fmla="*/ 2147483646 w 738"/>
                <a:gd name="T47" fmla="*/ 2147483646 h 158"/>
                <a:gd name="T48" fmla="*/ 2147483646 w 738"/>
                <a:gd name="T49" fmla="*/ 2147483646 h 158"/>
                <a:gd name="T50" fmla="*/ 2147483646 w 738"/>
                <a:gd name="T51" fmla="*/ 2147483646 h 158"/>
                <a:gd name="T52" fmla="*/ 2147483646 w 738"/>
                <a:gd name="T53" fmla="*/ 2147483646 h 158"/>
                <a:gd name="T54" fmla="*/ 2147483646 w 738"/>
                <a:gd name="T55" fmla="*/ 2147483646 h 158"/>
                <a:gd name="T56" fmla="*/ 2147483646 w 738"/>
                <a:gd name="T57" fmla="*/ 2147483646 h 158"/>
                <a:gd name="T58" fmla="*/ 2147483646 w 738"/>
                <a:gd name="T59" fmla="*/ 2147483646 h 158"/>
                <a:gd name="T60" fmla="*/ 2147483646 w 738"/>
                <a:gd name="T61" fmla="*/ 2147483646 h 158"/>
                <a:gd name="T62" fmla="*/ 2147483646 w 738"/>
                <a:gd name="T63" fmla="*/ 2147483646 h 158"/>
                <a:gd name="T64" fmla="*/ 2147483646 w 738"/>
                <a:gd name="T65" fmla="*/ 2147483646 h 158"/>
                <a:gd name="T66" fmla="*/ 2147483646 w 738"/>
                <a:gd name="T67" fmla="*/ 2147483646 h 158"/>
                <a:gd name="T68" fmla="*/ 2147483646 w 738"/>
                <a:gd name="T69" fmla="*/ 2147483646 h 158"/>
                <a:gd name="T70" fmla="*/ 2147483646 w 738"/>
                <a:gd name="T71" fmla="*/ 2147483646 h 158"/>
                <a:gd name="T72" fmla="*/ 2147483646 w 738"/>
                <a:gd name="T73" fmla="*/ 2147483646 h 158"/>
                <a:gd name="T74" fmla="*/ 2147483646 w 738"/>
                <a:gd name="T75" fmla="*/ 2147483646 h 158"/>
                <a:gd name="T76" fmla="*/ 2147483646 w 738"/>
                <a:gd name="T77" fmla="*/ 2147483646 h 158"/>
                <a:gd name="T78" fmla="*/ 2147483646 w 738"/>
                <a:gd name="T79" fmla="*/ 2147483646 h 158"/>
                <a:gd name="T80" fmla="*/ 2147483646 w 738"/>
                <a:gd name="T81" fmla="*/ 2147483646 h 158"/>
                <a:gd name="T82" fmla="*/ 2147483646 w 738"/>
                <a:gd name="T83" fmla="*/ 2147483646 h 158"/>
                <a:gd name="T84" fmla="*/ 2147483646 w 738"/>
                <a:gd name="T85" fmla="*/ 2147483646 h 158"/>
                <a:gd name="T86" fmla="*/ 2147483646 w 738"/>
                <a:gd name="T87" fmla="*/ 2147483646 h 158"/>
                <a:gd name="T88" fmla="*/ 2147483646 w 738"/>
                <a:gd name="T89" fmla="*/ 2147483646 h 158"/>
                <a:gd name="T90" fmla="*/ 2147483646 w 738"/>
                <a:gd name="T91" fmla="*/ 2147483646 h 158"/>
                <a:gd name="T92" fmla="*/ 2147483646 w 738"/>
                <a:gd name="T93" fmla="*/ 2147483646 h 158"/>
                <a:gd name="T94" fmla="*/ 2147483646 w 738"/>
                <a:gd name="T95" fmla="*/ 2147483646 h 158"/>
                <a:gd name="T96" fmla="*/ 2147483646 w 738"/>
                <a:gd name="T97" fmla="*/ 2147483646 h 158"/>
                <a:gd name="T98" fmla="*/ 2147483646 w 738"/>
                <a:gd name="T99" fmla="*/ 2147483646 h 158"/>
                <a:gd name="T100" fmla="*/ 2147483646 w 738"/>
                <a:gd name="T101" fmla="*/ 2147483646 h 158"/>
                <a:gd name="T102" fmla="*/ 2147483646 w 738"/>
                <a:gd name="T103" fmla="*/ 2147483646 h 158"/>
                <a:gd name="T104" fmla="*/ 2147483646 w 738"/>
                <a:gd name="T105" fmla="*/ 2147483646 h 158"/>
                <a:gd name="T106" fmla="*/ 2147483646 w 738"/>
                <a:gd name="T107" fmla="*/ 2147483646 h 1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38" h="158">
                  <a:moveTo>
                    <a:pt x="716" y="91"/>
                  </a:moveTo>
                  <a:cubicBezTo>
                    <a:pt x="716" y="85"/>
                    <a:pt x="722" y="85"/>
                    <a:pt x="726" y="85"/>
                  </a:cubicBezTo>
                  <a:cubicBezTo>
                    <a:pt x="730" y="85"/>
                    <a:pt x="730" y="85"/>
                    <a:pt x="730" y="85"/>
                  </a:cubicBezTo>
                  <a:cubicBezTo>
                    <a:pt x="730" y="87"/>
                    <a:pt x="729" y="90"/>
                    <a:pt x="728" y="92"/>
                  </a:cubicBezTo>
                  <a:cubicBezTo>
                    <a:pt x="727" y="94"/>
                    <a:pt x="724" y="95"/>
                    <a:pt x="722" y="95"/>
                  </a:cubicBezTo>
                  <a:cubicBezTo>
                    <a:pt x="719" y="95"/>
                    <a:pt x="716" y="93"/>
                    <a:pt x="716" y="91"/>
                  </a:cubicBezTo>
                  <a:close/>
                  <a:moveTo>
                    <a:pt x="712" y="76"/>
                  </a:moveTo>
                  <a:cubicBezTo>
                    <a:pt x="715" y="73"/>
                    <a:pt x="718" y="72"/>
                    <a:pt x="722" y="72"/>
                  </a:cubicBezTo>
                  <a:cubicBezTo>
                    <a:pt x="727" y="72"/>
                    <a:pt x="730" y="74"/>
                    <a:pt x="730" y="79"/>
                  </a:cubicBezTo>
                  <a:cubicBezTo>
                    <a:pt x="725" y="79"/>
                    <a:pt x="725" y="79"/>
                    <a:pt x="725" y="79"/>
                  </a:cubicBezTo>
                  <a:cubicBezTo>
                    <a:pt x="721" y="79"/>
                    <a:pt x="717" y="80"/>
                    <a:pt x="713" y="81"/>
                  </a:cubicBezTo>
                  <a:cubicBezTo>
                    <a:pt x="710" y="83"/>
                    <a:pt x="708" y="86"/>
                    <a:pt x="708" y="91"/>
                  </a:cubicBezTo>
                  <a:cubicBezTo>
                    <a:pt x="708" y="98"/>
                    <a:pt x="713" y="101"/>
                    <a:pt x="720" y="101"/>
                  </a:cubicBezTo>
                  <a:cubicBezTo>
                    <a:pt x="724" y="101"/>
                    <a:pt x="728" y="99"/>
                    <a:pt x="730" y="95"/>
                  </a:cubicBezTo>
                  <a:cubicBezTo>
                    <a:pt x="730" y="96"/>
                    <a:pt x="730" y="99"/>
                    <a:pt x="731" y="100"/>
                  </a:cubicBezTo>
                  <a:cubicBezTo>
                    <a:pt x="738" y="100"/>
                    <a:pt x="738" y="100"/>
                    <a:pt x="738" y="100"/>
                  </a:cubicBezTo>
                  <a:cubicBezTo>
                    <a:pt x="738" y="98"/>
                    <a:pt x="738" y="95"/>
                    <a:pt x="738" y="93"/>
                  </a:cubicBezTo>
                  <a:cubicBezTo>
                    <a:pt x="738" y="90"/>
                    <a:pt x="738" y="88"/>
                    <a:pt x="738" y="84"/>
                  </a:cubicBezTo>
                  <a:cubicBezTo>
                    <a:pt x="738" y="80"/>
                    <a:pt x="738" y="80"/>
                    <a:pt x="738" y="80"/>
                  </a:cubicBezTo>
                  <a:cubicBezTo>
                    <a:pt x="738" y="70"/>
                    <a:pt x="734" y="65"/>
                    <a:pt x="723" y="65"/>
                  </a:cubicBezTo>
                  <a:cubicBezTo>
                    <a:pt x="719" y="65"/>
                    <a:pt x="715" y="66"/>
                    <a:pt x="711" y="68"/>
                  </a:cubicBezTo>
                  <a:lnTo>
                    <a:pt x="712" y="76"/>
                  </a:lnTo>
                  <a:close/>
                  <a:moveTo>
                    <a:pt x="669" y="100"/>
                  </a:moveTo>
                  <a:cubicBezTo>
                    <a:pt x="678" y="100"/>
                    <a:pt x="678" y="100"/>
                    <a:pt x="678" y="100"/>
                  </a:cubicBezTo>
                  <a:cubicBezTo>
                    <a:pt x="678" y="84"/>
                    <a:pt x="678" y="84"/>
                    <a:pt x="678" y="84"/>
                  </a:cubicBezTo>
                  <a:cubicBezTo>
                    <a:pt x="678" y="79"/>
                    <a:pt x="679" y="72"/>
                    <a:pt x="686" y="72"/>
                  </a:cubicBezTo>
                  <a:cubicBezTo>
                    <a:pt x="692" y="72"/>
                    <a:pt x="692" y="78"/>
                    <a:pt x="692" y="82"/>
                  </a:cubicBezTo>
                  <a:cubicBezTo>
                    <a:pt x="692" y="100"/>
                    <a:pt x="692" y="100"/>
                    <a:pt x="692" y="100"/>
                  </a:cubicBezTo>
                  <a:cubicBezTo>
                    <a:pt x="701" y="100"/>
                    <a:pt x="701" y="100"/>
                    <a:pt x="701" y="100"/>
                  </a:cubicBezTo>
                  <a:cubicBezTo>
                    <a:pt x="701" y="79"/>
                    <a:pt x="701" y="79"/>
                    <a:pt x="701" y="79"/>
                  </a:cubicBezTo>
                  <a:cubicBezTo>
                    <a:pt x="701" y="71"/>
                    <a:pt x="697" y="65"/>
                    <a:pt x="689" y="65"/>
                  </a:cubicBezTo>
                  <a:cubicBezTo>
                    <a:pt x="684" y="65"/>
                    <a:pt x="680" y="67"/>
                    <a:pt x="678" y="71"/>
                  </a:cubicBezTo>
                  <a:cubicBezTo>
                    <a:pt x="678" y="66"/>
                    <a:pt x="678" y="66"/>
                    <a:pt x="678" y="66"/>
                  </a:cubicBezTo>
                  <a:cubicBezTo>
                    <a:pt x="669" y="66"/>
                    <a:pt x="669" y="66"/>
                    <a:pt x="669" y="66"/>
                  </a:cubicBezTo>
                  <a:lnTo>
                    <a:pt x="669" y="100"/>
                  </a:lnTo>
                  <a:close/>
                  <a:moveTo>
                    <a:pt x="636" y="82"/>
                  </a:moveTo>
                  <a:cubicBezTo>
                    <a:pt x="636" y="77"/>
                    <a:pt x="638" y="72"/>
                    <a:pt x="644" y="72"/>
                  </a:cubicBezTo>
                  <a:cubicBezTo>
                    <a:pt x="650" y="72"/>
                    <a:pt x="653" y="77"/>
                    <a:pt x="653" y="82"/>
                  </a:cubicBezTo>
                  <a:cubicBezTo>
                    <a:pt x="653" y="88"/>
                    <a:pt x="651" y="94"/>
                    <a:pt x="644" y="94"/>
                  </a:cubicBezTo>
                  <a:cubicBezTo>
                    <a:pt x="637" y="94"/>
                    <a:pt x="636" y="88"/>
                    <a:pt x="636" y="82"/>
                  </a:cubicBezTo>
                  <a:close/>
                  <a:moveTo>
                    <a:pt x="626" y="84"/>
                  </a:moveTo>
                  <a:cubicBezTo>
                    <a:pt x="626" y="93"/>
                    <a:pt x="633" y="101"/>
                    <a:pt x="644" y="101"/>
                  </a:cubicBezTo>
                  <a:cubicBezTo>
                    <a:pt x="655" y="101"/>
                    <a:pt x="662" y="93"/>
                    <a:pt x="662" y="84"/>
                  </a:cubicBezTo>
                  <a:cubicBezTo>
                    <a:pt x="662" y="72"/>
                    <a:pt x="654" y="65"/>
                    <a:pt x="644" y="65"/>
                  </a:cubicBezTo>
                  <a:cubicBezTo>
                    <a:pt x="634" y="65"/>
                    <a:pt x="626" y="72"/>
                    <a:pt x="626" y="84"/>
                  </a:cubicBezTo>
                  <a:close/>
                  <a:moveTo>
                    <a:pt x="610" y="100"/>
                  </a:moveTo>
                  <a:cubicBezTo>
                    <a:pt x="619" y="100"/>
                    <a:pt x="619" y="100"/>
                    <a:pt x="619" y="100"/>
                  </a:cubicBezTo>
                  <a:cubicBezTo>
                    <a:pt x="619" y="51"/>
                    <a:pt x="619" y="51"/>
                    <a:pt x="619" y="51"/>
                  </a:cubicBezTo>
                  <a:cubicBezTo>
                    <a:pt x="610" y="51"/>
                    <a:pt x="610" y="51"/>
                    <a:pt x="610" y="51"/>
                  </a:cubicBezTo>
                  <a:lnTo>
                    <a:pt x="610" y="100"/>
                  </a:lnTo>
                  <a:close/>
                  <a:moveTo>
                    <a:pt x="600" y="91"/>
                  </a:moveTo>
                  <a:cubicBezTo>
                    <a:pt x="597" y="93"/>
                    <a:pt x="593" y="95"/>
                    <a:pt x="589" y="95"/>
                  </a:cubicBezTo>
                  <a:cubicBezTo>
                    <a:pt x="583" y="95"/>
                    <a:pt x="580" y="92"/>
                    <a:pt x="579" y="86"/>
                  </a:cubicBezTo>
                  <a:cubicBezTo>
                    <a:pt x="603" y="86"/>
                    <a:pt x="603" y="86"/>
                    <a:pt x="603" y="86"/>
                  </a:cubicBezTo>
                  <a:cubicBezTo>
                    <a:pt x="603" y="74"/>
                    <a:pt x="599" y="65"/>
                    <a:pt x="587" y="65"/>
                  </a:cubicBezTo>
                  <a:cubicBezTo>
                    <a:pt x="576" y="65"/>
                    <a:pt x="571" y="74"/>
                    <a:pt x="571" y="83"/>
                  </a:cubicBezTo>
                  <a:cubicBezTo>
                    <a:pt x="571" y="95"/>
                    <a:pt x="577" y="101"/>
                    <a:pt x="589" y="101"/>
                  </a:cubicBezTo>
                  <a:cubicBezTo>
                    <a:pt x="593" y="101"/>
                    <a:pt x="597" y="100"/>
                    <a:pt x="600" y="99"/>
                  </a:cubicBezTo>
                  <a:lnTo>
                    <a:pt x="600" y="91"/>
                  </a:lnTo>
                  <a:close/>
                  <a:moveTo>
                    <a:pt x="579" y="80"/>
                  </a:moveTo>
                  <a:cubicBezTo>
                    <a:pt x="580" y="75"/>
                    <a:pt x="582" y="72"/>
                    <a:pt x="587" y="72"/>
                  </a:cubicBezTo>
                  <a:cubicBezTo>
                    <a:pt x="592" y="72"/>
                    <a:pt x="594" y="76"/>
                    <a:pt x="594" y="80"/>
                  </a:cubicBezTo>
                  <a:lnTo>
                    <a:pt x="579" y="80"/>
                  </a:lnTo>
                  <a:close/>
                  <a:moveTo>
                    <a:pt x="566" y="67"/>
                  </a:moveTo>
                  <a:cubicBezTo>
                    <a:pt x="564" y="66"/>
                    <a:pt x="561" y="65"/>
                    <a:pt x="558" y="65"/>
                  </a:cubicBezTo>
                  <a:cubicBezTo>
                    <a:pt x="547" y="65"/>
                    <a:pt x="541" y="73"/>
                    <a:pt x="541" y="83"/>
                  </a:cubicBezTo>
                  <a:cubicBezTo>
                    <a:pt x="541" y="94"/>
                    <a:pt x="547" y="101"/>
                    <a:pt x="558" y="101"/>
                  </a:cubicBezTo>
                  <a:cubicBezTo>
                    <a:pt x="562" y="101"/>
                    <a:pt x="564" y="101"/>
                    <a:pt x="567" y="100"/>
                  </a:cubicBezTo>
                  <a:cubicBezTo>
                    <a:pt x="567" y="93"/>
                    <a:pt x="567" y="93"/>
                    <a:pt x="567" y="93"/>
                  </a:cubicBezTo>
                  <a:cubicBezTo>
                    <a:pt x="565" y="93"/>
                    <a:pt x="562" y="94"/>
                    <a:pt x="560" y="94"/>
                  </a:cubicBezTo>
                  <a:cubicBezTo>
                    <a:pt x="553" y="94"/>
                    <a:pt x="550" y="89"/>
                    <a:pt x="550" y="83"/>
                  </a:cubicBezTo>
                  <a:cubicBezTo>
                    <a:pt x="550" y="77"/>
                    <a:pt x="554" y="72"/>
                    <a:pt x="559" y="72"/>
                  </a:cubicBezTo>
                  <a:cubicBezTo>
                    <a:pt x="562" y="72"/>
                    <a:pt x="564" y="73"/>
                    <a:pt x="566" y="74"/>
                  </a:cubicBezTo>
                  <a:lnTo>
                    <a:pt x="566" y="67"/>
                  </a:lnTo>
                  <a:close/>
                  <a:moveTo>
                    <a:pt x="519" y="100"/>
                  </a:moveTo>
                  <a:cubicBezTo>
                    <a:pt x="528" y="100"/>
                    <a:pt x="528" y="100"/>
                    <a:pt x="528" y="100"/>
                  </a:cubicBezTo>
                  <a:cubicBezTo>
                    <a:pt x="528" y="88"/>
                    <a:pt x="528" y="88"/>
                    <a:pt x="528" y="88"/>
                  </a:cubicBezTo>
                  <a:cubicBezTo>
                    <a:pt x="528" y="83"/>
                    <a:pt x="528" y="74"/>
                    <a:pt x="535" y="74"/>
                  </a:cubicBezTo>
                  <a:cubicBezTo>
                    <a:pt x="537" y="74"/>
                    <a:pt x="538" y="74"/>
                    <a:pt x="539" y="75"/>
                  </a:cubicBezTo>
                  <a:cubicBezTo>
                    <a:pt x="539" y="66"/>
                    <a:pt x="539" y="66"/>
                    <a:pt x="539" y="66"/>
                  </a:cubicBezTo>
                  <a:cubicBezTo>
                    <a:pt x="538" y="65"/>
                    <a:pt x="537" y="65"/>
                    <a:pt x="536" y="65"/>
                  </a:cubicBezTo>
                  <a:cubicBezTo>
                    <a:pt x="531" y="65"/>
                    <a:pt x="527" y="71"/>
                    <a:pt x="527" y="74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19" y="66"/>
                    <a:pt x="519" y="66"/>
                    <a:pt x="519" y="66"/>
                  </a:cubicBezTo>
                  <a:lnTo>
                    <a:pt x="519" y="100"/>
                  </a:lnTo>
                  <a:close/>
                  <a:moveTo>
                    <a:pt x="488" y="91"/>
                  </a:moveTo>
                  <a:cubicBezTo>
                    <a:pt x="488" y="85"/>
                    <a:pt x="494" y="85"/>
                    <a:pt x="498" y="85"/>
                  </a:cubicBezTo>
                  <a:cubicBezTo>
                    <a:pt x="502" y="85"/>
                    <a:pt x="502" y="85"/>
                    <a:pt x="502" y="85"/>
                  </a:cubicBezTo>
                  <a:cubicBezTo>
                    <a:pt x="502" y="87"/>
                    <a:pt x="501" y="90"/>
                    <a:pt x="500" y="92"/>
                  </a:cubicBezTo>
                  <a:cubicBezTo>
                    <a:pt x="498" y="94"/>
                    <a:pt x="496" y="95"/>
                    <a:pt x="494" y="95"/>
                  </a:cubicBezTo>
                  <a:cubicBezTo>
                    <a:pt x="490" y="95"/>
                    <a:pt x="488" y="93"/>
                    <a:pt x="488" y="91"/>
                  </a:cubicBezTo>
                  <a:close/>
                  <a:moveTo>
                    <a:pt x="483" y="76"/>
                  </a:moveTo>
                  <a:cubicBezTo>
                    <a:pt x="486" y="73"/>
                    <a:pt x="490" y="72"/>
                    <a:pt x="494" y="72"/>
                  </a:cubicBezTo>
                  <a:cubicBezTo>
                    <a:pt x="499" y="72"/>
                    <a:pt x="502" y="74"/>
                    <a:pt x="502" y="79"/>
                  </a:cubicBezTo>
                  <a:cubicBezTo>
                    <a:pt x="497" y="79"/>
                    <a:pt x="497" y="79"/>
                    <a:pt x="497" y="79"/>
                  </a:cubicBezTo>
                  <a:cubicBezTo>
                    <a:pt x="493" y="79"/>
                    <a:pt x="489" y="80"/>
                    <a:pt x="485" y="81"/>
                  </a:cubicBezTo>
                  <a:cubicBezTo>
                    <a:pt x="482" y="83"/>
                    <a:pt x="479" y="86"/>
                    <a:pt x="479" y="91"/>
                  </a:cubicBezTo>
                  <a:cubicBezTo>
                    <a:pt x="479" y="98"/>
                    <a:pt x="485" y="101"/>
                    <a:pt x="491" y="101"/>
                  </a:cubicBezTo>
                  <a:cubicBezTo>
                    <a:pt x="495" y="101"/>
                    <a:pt x="500" y="99"/>
                    <a:pt x="502" y="95"/>
                  </a:cubicBezTo>
                  <a:cubicBezTo>
                    <a:pt x="502" y="96"/>
                    <a:pt x="502" y="99"/>
                    <a:pt x="503" y="100"/>
                  </a:cubicBezTo>
                  <a:cubicBezTo>
                    <a:pt x="510" y="100"/>
                    <a:pt x="510" y="100"/>
                    <a:pt x="510" y="100"/>
                  </a:cubicBezTo>
                  <a:cubicBezTo>
                    <a:pt x="510" y="98"/>
                    <a:pt x="510" y="95"/>
                    <a:pt x="510" y="93"/>
                  </a:cubicBezTo>
                  <a:cubicBezTo>
                    <a:pt x="510" y="90"/>
                    <a:pt x="510" y="88"/>
                    <a:pt x="510" y="84"/>
                  </a:cubicBezTo>
                  <a:cubicBezTo>
                    <a:pt x="510" y="80"/>
                    <a:pt x="510" y="80"/>
                    <a:pt x="510" y="80"/>
                  </a:cubicBezTo>
                  <a:cubicBezTo>
                    <a:pt x="510" y="70"/>
                    <a:pt x="506" y="65"/>
                    <a:pt x="495" y="65"/>
                  </a:cubicBezTo>
                  <a:cubicBezTo>
                    <a:pt x="491" y="65"/>
                    <a:pt x="487" y="66"/>
                    <a:pt x="483" y="68"/>
                  </a:cubicBezTo>
                  <a:lnTo>
                    <a:pt x="483" y="76"/>
                  </a:lnTo>
                  <a:close/>
                  <a:moveTo>
                    <a:pt x="442" y="100"/>
                  </a:moveTo>
                  <a:cubicBezTo>
                    <a:pt x="458" y="100"/>
                    <a:pt x="458" y="100"/>
                    <a:pt x="458" y="100"/>
                  </a:cubicBezTo>
                  <a:cubicBezTo>
                    <a:pt x="464" y="100"/>
                    <a:pt x="474" y="99"/>
                    <a:pt x="474" y="87"/>
                  </a:cubicBezTo>
                  <a:cubicBezTo>
                    <a:pt x="474" y="81"/>
                    <a:pt x="470" y="77"/>
                    <a:pt x="464" y="76"/>
                  </a:cubicBezTo>
                  <a:cubicBezTo>
                    <a:pt x="469" y="75"/>
                    <a:pt x="473" y="71"/>
                    <a:pt x="473" y="66"/>
                  </a:cubicBezTo>
                  <a:cubicBezTo>
                    <a:pt x="473" y="56"/>
                    <a:pt x="464" y="54"/>
                    <a:pt x="458" y="54"/>
                  </a:cubicBezTo>
                  <a:cubicBezTo>
                    <a:pt x="442" y="54"/>
                    <a:pt x="442" y="54"/>
                    <a:pt x="442" y="54"/>
                  </a:cubicBezTo>
                  <a:lnTo>
                    <a:pt x="442" y="100"/>
                  </a:lnTo>
                  <a:close/>
                  <a:moveTo>
                    <a:pt x="451" y="61"/>
                  </a:moveTo>
                  <a:cubicBezTo>
                    <a:pt x="455" y="61"/>
                    <a:pt x="455" y="61"/>
                    <a:pt x="455" y="61"/>
                  </a:cubicBezTo>
                  <a:cubicBezTo>
                    <a:pt x="459" y="61"/>
                    <a:pt x="464" y="62"/>
                    <a:pt x="464" y="67"/>
                  </a:cubicBezTo>
                  <a:cubicBezTo>
                    <a:pt x="464" y="72"/>
                    <a:pt x="459" y="73"/>
                    <a:pt x="455" y="73"/>
                  </a:cubicBezTo>
                  <a:cubicBezTo>
                    <a:pt x="451" y="73"/>
                    <a:pt x="451" y="73"/>
                    <a:pt x="451" y="73"/>
                  </a:cubicBezTo>
                  <a:lnTo>
                    <a:pt x="451" y="61"/>
                  </a:lnTo>
                  <a:close/>
                  <a:moveTo>
                    <a:pt x="451" y="80"/>
                  </a:moveTo>
                  <a:cubicBezTo>
                    <a:pt x="455" y="80"/>
                    <a:pt x="455" y="80"/>
                    <a:pt x="455" y="80"/>
                  </a:cubicBezTo>
                  <a:cubicBezTo>
                    <a:pt x="460" y="80"/>
                    <a:pt x="465" y="81"/>
                    <a:pt x="465" y="87"/>
                  </a:cubicBezTo>
                  <a:cubicBezTo>
                    <a:pt x="465" y="92"/>
                    <a:pt x="460" y="93"/>
                    <a:pt x="455" y="93"/>
                  </a:cubicBezTo>
                  <a:cubicBezTo>
                    <a:pt x="451" y="93"/>
                    <a:pt x="451" y="93"/>
                    <a:pt x="451" y="93"/>
                  </a:cubicBezTo>
                  <a:lnTo>
                    <a:pt x="451" y="80"/>
                  </a:lnTo>
                  <a:close/>
                  <a:moveTo>
                    <a:pt x="408" y="91"/>
                  </a:moveTo>
                  <a:cubicBezTo>
                    <a:pt x="404" y="93"/>
                    <a:pt x="400" y="95"/>
                    <a:pt x="396" y="95"/>
                  </a:cubicBezTo>
                  <a:cubicBezTo>
                    <a:pt x="391" y="95"/>
                    <a:pt x="387" y="92"/>
                    <a:pt x="386" y="86"/>
                  </a:cubicBezTo>
                  <a:cubicBezTo>
                    <a:pt x="410" y="86"/>
                    <a:pt x="410" y="86"/>
                    <a:pt x="410" y="86"/>
                  </a:cubicBezTo>
                  <a:cubicBezTo>
                    <a:pt x="410" y="74"/>
                    <a:pt x="406" y="65"/>
                    <a:pt x="394" y="65"/>
                  </a:cubicBezTo>
                  <a:cubicBezTo>
                    <a:pt x="383" y="65"/>
                    <a:pt x="378" y="74"/>
                    <a:pt x="378" y="83"/>
                  </a:cubicBezTo>
                  <a:cubicBezTo>
                    <a:pt x="378" y="95"/>
                    <a:pt x="384" y="101"/>
                    <a:pt x="396" y="101"/>
                  </a:cubicBezTo>
                  <a:cubicBezTo>
                    <a:pt x="401" y="101"/>
                    <a:pt x="404" y="100"/>
                    <a:pt x="408" y="99"/>
                  </a:cubicBezTo>
                  <a:lnTo>
                    <a:pt x="408" y="91"/>
                  </a:lnTo>
                  <a:close/>
                  <a:moveTo>
                    <a:pt x="386" y="80"/>
                  </a:moveTo>
                  <a:cubicBezTo>
                    <a:pt x="387" y="75"/>
                    <a:pt x="389" y="72"/>
                    <a:pt x="394" y="72"/>
                  </a:cubicBezTo>
                  <a:cubicBezTo>
                    <a:pt x="399" y="72"/>
                    <a:pt x="401" y="76"/>
                    <a:pt x="402" y="80"/>
                  </a:cubicBezTo>
                  <a:lnTo>
                    <a:pt x="386" y="80"/>
                  </a:lnTo>
                  <a:close/>
                  <a:moveTo>
                    <a:pt x="362" y="100"/>
                  </a:moveTo>
                  <a:cubicBezTo>
                    <a:pt x="371" y="100"/>
                    <a:pt x="371" y="100"/>
                    <a:pt x="371" y="100"/>
                  </a:cubicBezTo>
                  <a:cubicBezTo>
                    <a:pt x="371" y="51"/>
                    <a:pt x="371" y="51"/>
                    <a:pt x="371" y="51"/>
                  </a:cubicBezTo>
                  <a:cubicBezTo>
                    <a:pt x="362" y="51"/>
                    <a:pt x="362" y="51"/>
                    <a:pt x="362" y="51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9" y="67"/>
                    <a:pt x="356" y="65"/>
                    <a:pt x="352" y="65"/>
                  </a:cubicBezTo>
                  <a:cubicBezTo>
                    <a:pt x="341" y="65"/>
                    <a:pt x="337" y="74"/>
                    <a:pt x="337" y="83"/>
                  </a:cubicBezTo>
                  <a:cubicBezTo>
                    <a:pt x="337" y="93"/>
                    <a:pt x="341" y="101"/>
                    <a:pt x="352" y="101"/>
                  </a:cubicBezTo>
                  <a:cubicBezTo>
                    <a:pt x="356" y="101"/>
                    <a:pt x="359" y="100"/>
                    <a:pt x="362" y="97"/>
                  </a:cubicBezTo>
                  <a:lnTo>
                    <a:pt x="362" y="100"/>
                  </a:lnTo>
                  <a:close/>
                  <a:moveTo>
                    <a:pt x="346" y="83"/>
                  </a:moveTo>
                  <a:cubicBezTo>
                    <a:pt x="346" y="79"/>
                    <a:pt x="348" y="72"/>
                    <a:pt x="354" y="72"/>
                  </a:cubicBezTo>
                  <a:cubicBezTo>
                    <a:pt x="360" y="72"/>
                    <a:pt x="362" y="78"/>
                    <a:pt x="362" y="83"/>
                  </a:cubicBezTo>
                  <a:cubicBezTo>
                    <a:pt x="362" y="88"/>
                    <a:pt x="360" y="94"/>
                    <a:pt x="354" y="94"/>
                  </a:cubicBezTo>
                  <a:cubicBezTo>
                    <a:pt x="348" y="94"/>
                    <a:pt x="346" y="88"/>
                    <a:pt x="346" y="83"/>
                  </a:cubicBezTo>
                  <a:close/>
                  <a:moveTo>
                    <a:pt x="298" y="90"/>
                  </a:moveTo>
                  <a:cubicBezTo>
                    <a:pt x="298" y="97"/>
                    <a:pt x="302" y="101"/>
                    <a:pt x="309" y="101"/>
                  </a:cubicBezTo>
                  <a:cubicBezTo>
                    <a:pt x="311" y="101"/>
                    <a:pt x="313" y="101"/>
                    <a:pt x="315" y="100"/>
                  </a:cubicBezTo>
                  <a:cubicBezTo>
                    <a:pt x="315" y="93"/>
                    <a:pt x="315" y="93"/>
                    <a:pt x="315" y="93"/>
                  </a:cubicBezTo>
                  <a:cubicBezTo>
                    <a:pt x="314" y="94"/>
                    <a:pt x="313" y="94"/>
                    <a:pt x="311" y="94"/>
                  </a:cubicBezTo>
                  <a:cubicBezTo>
                    <a:pt x="308" y="94"/>
                    <a:pt x="307" y="92"/>
                    <a:pt x="307" y="89"/>
                  </a:cubicBezTo>
                  <a:cubicBezTo>
                    <a:pt x="307" y="73"/>
                    <a:pt x="307" y="73"/>
                    <a:pt x="307" y="73"/>
                  </a:cubicBezTo>
                  <a:cubicBezTo>
                    <a:pt x="315" y="73"/>
                    <a:pt x="315" y="73"/>
                    <a:pt x="315" y="73"/>
                  </a:cubicBezTo>
                  <a:cubicBezTo>
                    <a:pt x="315" y="66"/>
                    <a:pt x="315" y="66"/>
                    <a:pt x="315" y="66"/>
                  </a:cubicBezTo>
                  <a:cubicBezTo>
                    <a:pt x="307" y="66"/>
                    <a:pt x="307" y="66"/>
                    <a:pt x="307" y="66"/>
                  </a:cubicBezTo>
                  <a:cubicBezTo>
                    <a:pt x="307" y="56"/>
                    <a:pt x="307" y="56"/>
                    <a:pt x="307" y="56"/>
                  </a:cubicBezTo>
                  <a:cubicBezTo>
                    <a:pt x="298" y="59"/>
                    <a:pt x="298" y="59"/>
                    <a:pt x="298" y="59"/>
                  </a:cubicBezTo>
                  <a:cubicBezTo>
                    <a:pt x="298" y="66"/>
                    <a:pt x="298" y="66"/>
                    <a:pt x="298" y="66"/>
                  </a:cubicBezTo>
                  <a:cubicBezTo>
                    <a:pt x="291" y="66"/>
                    <a:pt x="291" y="66"/>
                    <a:pt x="291" y="66"/>
                  </a:cubicBezTo>
                  <a:cubicBezTo>
                    <a:pt x="291" y="73"/>
                    <a:pt x="291" y="73"/>
                    <a:pt x="291" y="73"/>
                  </a:cubicBezTo>
                  <a:cubicBezTo>
                    <a:pt x="298" y="73"/>
                    <a:pt x="298" y="73"/>
                    <a:pt x="298" y="73"/>
                  </a:cubicBezTo>
                  <a:lnTo>
                    <a:pt x="298" y="90"/>
                  </a:lnTo>
                  <a:close/>
                  <a:moveTo>
                    <a:pt x="269" y="100"/>
                  </a:moveTo>
                  <a:cubicBezTo>
                    <a:pt x="278" y="100"/>
                    <a:pt x="278" y="100"/>
                    <a:pt x="278" y="100"/>
                  </a:cubicBezTo>
                  <a:cubicBezTo>
                    <a:pt x="278" y="88"/>
                    <a:pt x="278" y="88"/>
                    <a:pt x="278" y="88"/>
                  </a:cubicBezTo>
                  <a:cubicBezTo>
                    <a:pt x="278" y="83"/>
                    <a:pt x="278" y="74"/>
                    <a:pt x="285" y="74"/>
                  </a:cubicBezTo>
                  <a:cubicBezTo>
                    <a:pt x="287" y="74"/>
                    <a:pt x="289" y="74"/>
                    <a:pt x="289" y="75"/>
                  </a:cubicBezTo>
                  <a:cubicBezTo>
                    <a:pt x="289" y="66"/>
                    <a:pt x="289" y="66"/>
                    <a:pt x="289" y="66"/>
                  </a:cubicBezTo>
                  <a:cubicBezTo>
                    <a:pt x="289" y="65"/>
                    <a:pt x="288" y="65"/>
                    <a:pt x="287" y="65"/>
                  </a:cubicBezTo>
                  <a:cubicBezTo>
                    <a:pt x="281" y="65"/>
                    <a:pt x="278" y="71"/>
                    <a:pt x="277" y="74"/>
                  </a:cubicBezTo>
                  <a:cubicBezTo>
                    <a:pt x="277" y="66"/>
                    <a:pt x="277" y="66"/>
                    <a:pt x="277" y="66"/>
                  </a:cubicBezTo>
                  <a:cubicBezTo>
                    <a:pt x="269" y="66"/>
                    <a:pt x="269" y="66"/>
                    <a:pt x="269" y="66"/>
                  </a:cubicBezTo>
                  <a:lnTo>
                    <a:pt x="269" y="100"/>
                  </a:lnTo>
                  <a:close/>
                  <a:moveTo>
                    <a:pt x="236" y="82"/>
                  </a:moveTo>
                  <a:cubicBezTo>
                    <a:pt x="236" y="77"/>
                    <a:pt x="238" y="72"/>
                    <a:pt x="244" y="72"/>
                  </a:cubicBezTo>
                  <a:cubicBezTo>
                    <a:pt x="250" y="72"/>
                    <a:pt x="253" y="77"/>
                    <a:pt x="253" y="82"/>
                  </a:cubicBezTo>
                  <a:cubicBezTo>
                    <a:pt x="253" y="88"/>
                    <a:pt x="251" y="94"/>
                    <a:pt x="244" y="94"/>
                  </a:cubicBezTo>
                  <a:cubicBezTo>
                    <a:pt x="237" y="94"/>
                    <a:pt x="236" y="88"/>
                    <a:pt x="236" y="82"/>
                  </a:cubicBezTo>
                  <a:close/>
                  <a:moveTo>
                    <a:pt x="226" y="84"/>
                  </a:moveTo>
                  <a:cubicBezTo>
                    <a:pt x="226" y="93"/>
                    <a:pt x="233" y="101"/>
                    <a:pt x="244" y="101"/>
                  </a:cubicBezTo>
                  <a:cubicBezTo>
                    <a:pt x="256" y="101"/>
                    <a:pt x="262" y="93"/>
                    <a:pt x="262" y="84"/>
                  </a:cubicBezTo>
                  <a:cubicBezTo>
                    <a:pt x="262" y="72"/>
                    <a:pt x="254" y="65"/>
                    <a:pt x="244" y="65"/>
                  </a:cubicBezTo>
                  <a:cubicBezTo>
                    <a:pt x="234" y="65"/>
                    <a:pt x="226" y="72"/>
                    <a:pt x="226" y="84"/>
                  </a:cubicBezTo>
                  <a:close/>
                  <a:moveTo>
                    <a:pt x="191" y="100"/>
                  </a:moveTo>
                  <a:cubicBezTo>
                    <a:pt x="201" y="100"/>
                    <a:pt x="201" y="100"/>
                    <a:pt x="201" y="100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15" y="83"/>
                    <a:pt x="223" y="79"/>
                    <a:pt x="223" y="68"/>
                  </a:cubicBezTo>
                  <a:cubicBezTo>
                    <a:pt x="223" y="57"/>
                    <a:pt x="213" y="54"/>
                    <a:pt x="203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100"/>
                  </a:lnTo>
                  <a:close/>
                  <a:moveTo>
                    <a:pt x="201" y="61"/>
                  </a:moveTo>
                  <a:cubicBezTo>
                    <a:pt x="204" y="61"/>
                    <a:pt x="204" y="61"/>
                    <a:pt x="204" y="61"/>
                  </a:cubicBezTo>
                  <a:cubicBezTo>
                    <a:pt x="209" y="61"/>
                    <a:pt x="213" y="63"/>
                    <a:pt x="213" y="69"/>
                  </a:cubicBezTo>
                  <a:cubicBezTo>
                    <a:pt x="213" y="74"/>
                    <a:pt x="209" y="75"/>
                    <a:pt x="204" y="75"/>
                  </a:cubicBezTo>
                  <a:cubicBezTo>
                    <a:pt x="201" y="75"/>
                    <a:pt x="201" y="75"/>
                    <a:pt x="201" y="75"/>
                  </a:cubicBezTo>
                  <a:lnTo>
                    <a:pt x="201" y="61"/>
                  </a:lnTo>
                  <a:close/>
                  <a:moveTo>
                    <a:pt x="80" y="158"/>
                  </a:moveTo>
                  <a:cubicBezTo>
                    <a:pt x="47" y="125"/>
                    <a:pt x="47" y="125"/>
                    <a:pt x="47" y="125"/>
                  </a:cubicBezTo>
                  <a:cubicBezTo>
                    <a:pt x="57" y="71"/>
                    <a:pt x="96" y="94"/>
                    <a:pt x="116" y="37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30" y="128"/>
                    <a:pt x="94" y="102"/>
                    <a:pt x="80" y="158"/>
                  </a:cubicBezTo>
                  <a:close/>
                  <a:moveTo>
                    <a:pt x="0" y="7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32" y="110"/>
                    <a:pt x="32" y="110"/>
                    <a:pt x="32" y="110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4" r:id="rId1"/>
  </p:sldLayoutIdLst>
  <p:transition spd="slow" advClick="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>
            <a:extLst>
              <a:ext uri="{FF2B5EF4-FFF2-40B4-BE49-F238E27FC236}">
                <a16:creationId xmlns:a16="http://schemas.microsoft.com/office/drawing/2014/main" id="{220550D0-DFAF-4D5D-8CBD-A36D11E6D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80975"/>
            <a:ext cx="8782050" cy="574675"/>
          </a:xfrm>
          <a:prstGeom prst="rect">
            <a:avLst/>
          </a:prstGeom>
          <a:solidFill>
            <a:srgbClr val="003B79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s-ES" altLang="es-ES">
              <a:latin typeface="Calibri" pitchFamily="34" charset="0"/>
            </a:endParaRPr>
          </a:p>
        </p:txBody>
      </p:sp>
      <p:sp>
        <p:nvSpPr>
          <p:cNvPr id="2051" name="Freeform 7">
            <a:extLst>
              <a:ext uri="{FF2B5EF4-FFF2-40B4-BE49-F238E27FC236}">
                <a16:creationId xmlns:a16="http://schemas.microsoft.com/office/drawing/2014/main" id="{B99335BD-15C0-4E83-BE27-8D05397FBCF6}"/>
              </a:ext>
            </a:extLst>
          </p:cNvPr>
          <p:cNvSpPr>
            <a:spLocks/>
          </p:cNvSpPr>
          <p:nvPr/>
        </p:nvSpPr>
        <p:spPr bwMode="auto">
          <a:xfrm>
            <a:off x="7412038" y="180975"/>
            <a:ext cx="568325" cy="488950"/>
          </a:xfrm>
          <a:custGeom>
            <a:avLst/>
            <a:gdLst>
              <a:gd name="T0" fmla="*/ 2147483646 w 179"/>
              <a:gd name="T1" fmla="*/ 0 h 154"/>
              <a:gd name="T2" fmla="*/ 2147483646 w 179"/>
              <a:gd name="T3" fmla="*/ 0 h 154"/>
              <a:gd name="T4" fmla="*/ 0 w 179"/>
              <a:gd name="T5" fmla="*/ 2147483646 h 154"/>
              <a:gd name="T6" fmla="*/ 2147483646 w 179"/>
              <a:gd name="T7" fmla="*/ 2147483646 h 154"/>
              <a:gd name="T8" fmla="*/ 2147483646 w 179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" h="154">
                <a:moveTo>
                  <a:pt x="179" y="0"/>
                </a:moveTo>
                <a:cubicBezTo>
                  <a:pt x="173" y="0"/>
                  <a:pt x="173" y="0"/>
                  <a:pt x="173" y="0"/>
                </a:cubicBezTo>
                <a:cubicBezTo>
                  <a:pt x="107" y="48"/>
                  <a:pt x="50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6" y="100"/>
                  <a:pt x="113" y="48"/>
                  <a:pt x="179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2" name="Freeform 8">
            <a:extLst>
              <a:ext uri="{FF2B5EF4-FFF2-40B4-BE49-F238E27FC236}">
                <a16:creationId xmlns:a16="http://schemas.microsoft.com/office/drawing/2014/main" id="{1A1B414A-84FE-47DA-8E45-7493715567BD}"/>
              </a:ext>
            </a:extLst>
          </p:cNvPr>
          <p:cNvSpPr>
            <a:spLocks/>
          </p:cNvSpPr>
          <p:nvPr/>
        </p:nvSpPr>
        <p:spPr bwMode="auto">
          <a:xfrm>
            <a:off x="7475538" y="180975"/>
            <a:ext cx="571500" cy="488950"/>
          </a:xfrm>
          <a:custGeom>
            <a:avLst/>
            <a:gdLst>
              <a:gd name="T0" fmla="*/ 2147483646 w 180"/>
              <a:gd name="T1" fmla="*/ 0 h 154"/>
              <a:gd name="T2" fmla="*/ 2147483646 w 180"/>
              <a:gd name="T3" fmla="*/ 0 h 154"/>
              <a:gd name="T4" fmla="*/ 0 w 180"/>
              <a:gd name="T5" fmla="*/ 2147483646 h 154"/>
              <a:gd name="T6" fmla="*/ 2147483646 w 180"/>
              <a:gd name="T7" fmla="*/ 2147483646 h 154"/>
              <a:gd name="T8" fmla="*/ 2147483646 w 180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154">
                <a:moveTo>
                  <a:pt x="180" y="0"/>
                </a:moveTo>
                <a:cubicBezTo>
                  <a:pt x="174" y="0"/>
                  <a:pt x="174" y="0"/>
                  <a:pt x="174" y="0"/>
                </a:cubicBezTo>
                <a:cubicBezTo>
                  <a:pt x="108" y="48"/>
                  <a:pt x="51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6" y="100"/>
                  <a:pt x="113" y="48"/>
                  <a:pt x="180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3" name="Freeform 9">
            <a:extLst>
              <a:ext uri="{FF2B5EF4-FFF2-40B4-BE49-F238E27FC236}">
                <a16:creationId xmlns:a16="http://schemas.microsoft.com/office/drawing/2014/main" id="{DDD866E9-3BEF-4CA3-890E-882B7380395D}"/>
              </a:ext>
            </a:extLst>
          </p:cNvPr>
          <p:cNvSpPr>
            <a:spLocks/>
          </p:cNvSpPr>
          <p:nvPr/>
        </p:nvSpPr>
        <p:spPr bwMode="auto">
          <a:xfrm>
            <a:off x="7802563" y="180975"/>
            <a:ext cx="577850" cy="488950"/>
          </a:xfrm>
          <a:custGeom>
            <a:avLst/>
            <a:gdLst>
              <a:gd name="T0" fmla="*/ 2147483646 w 182"/>
              <a:gd name="T1" fmla="*/ 0 h 154"/>
              <a:gd name="T2" fmla="*/ 2147483646 w 182"/>
              <a:gd name="T3" fmla="*/ 0 h 154"/>
              <a:gd name="T4" fmla="*/ 0 w 182"/>
              <a:gd name="T5" fmla="*/ 2147483646 h 154"/>
              <a:gd name="T6" fmla="*/ 2147483646 w 182"/>
              <a:gd name="T7" fmla="*/ 2147483646 h 154"/>
              <a:gd name="T8" fmla="*/ 2147483646 w 182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" h="154">
                <a:moveTo>
                  <a:pt x="182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09" y="48"/>
                  <a:pt x="51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6" y="99"/>
                  <a:pt x="115" y="48"/>
                  <a:pt x="182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4" name="Freeform 10">
            <a:extLst>
              <a:ext uri="{FF2B5EF4-FFF2-40B4-BE49-F238E27FC236}">
                <a16:creationId xmlns:a16="http://schemas.microsoft.com/office/drawing/2014/main" id="{6219FFAF-8558-43E0-B8C0-7DF8F2954F9A}"/>
              </a:ext>
            </a:extLst>
          </p:cNvPr>
          <p:cNvSpPr>
            <a:spLocks/>
          </p:cNvSpPr>
          <p:nvPr/>
        </p:nvSpPr>
        <p:spPr bwMode="auto">
          <a:xfrm>
            <a:off x="7281863" y="180975"/>
            <a:ext cx="565150" cy="488950"/>
          </a:xfrm>
          <a:custGeom>
            <a:avLst/>
            <a:gdLst>
              <a:gd name="T0" fmla="*/ 2147483646 w 178"/>
              <a:gd name="T1" fmla="*/ 0 h 154"/>
              <a:gd name="T2" fmla="*/ 2147483646 w 178"/>
              <a:gd name="T3" fmla="*/ 0 h 154"/>
              <a:gd name="T4" fmla="*/ 0 w 178"/>
              <a:gd name="T5" fmla="*/ 2147483646 h 154"/>
              <a:gd name="T6" fmla="*/ 2147483646 w 178"/>
              <a:gd name="T7" fmla="*/ 2147483646 h 154"/>
              <a:gd name="T8" fmla="*/ 2147483646 w 178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" h="154">
                <a:moveTo>
                  <a:pt x="178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06" y="48"/>
                  <a:pt x="50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5" y="100"/>
                  <a:pt x="112" y="48"/>
                  <a:pt x="178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5" name="Freeform 11">
            <a:extLst>
              <a:ext uri="{FF2B5EF4-FFF2-40B4-BE49-F238E27FC236}">
                <a16:creationId xmlns:a16="http://schemas.microsoft.com/office/drawing/2014/main" id="{3FFA7466-782D-4680-817B-3AAE1F8A4280}"/>
              </a:ext>
            </a:extLst>
          </p:cNvPr>
          <p:cNvSpPr>
            <a:spLocks/>
          </p:cNvSpPr>
          <p:nvPr/>
        </p:nvSpPr>
        <p:spPr bwMode="auto">
          <a:xfrm>
            <a:off x="7735888" y="180975"/>
            <a:ext cx="577850" cy="488950"/>
          </a:xfrm>
          <a:custGeom>
            <a:avLst/>
            <a:gdLst>
              <a:gd name="T0" fmla="*/ 2147483646 w 182"/>
              <a:gd name="T1" fmla="*/ 0 h 154"/>
              <a:gd name="T2" fmla="*/ 2147483646 w 182"/>
              <a:gd name="T3" fmla="*/ 0 h 154"/>
              <a:gd name="T4" fmla="*/ 0 w 182"/>
              <a:gd name="T5" fmla="*/ 2147483646 h 154"/>
              <a:gd name="T6" fmla="*/ 2147483646 w 182"/>
              <a:gd name="T7" fmla="*/ 2147483646 h 154"/>
              <a:gd name="T8" fmla="*/ 2147483646 w 182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" h="154">
                <a:moveTo>
                  <a:pt x="182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09" y="48"/>
                  <a:pt x="51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7" y="99"/>
                  <a:pt x="115" y="48"/>
                  <a:pt x="182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6" name="Freeform 12">
            <a:extLst>
              <a:ext uri="{FF2B5EF4-FFF2-40B4-BE49-F238E27FC236}">
                <a16:creationId xmlns:a16="http://schemas.microsoft.com/office/drawing/2014/main" id="{52D7B81C-3C48-451A-B316-C372C9098E06}"/>
              </a:ext>
            </a:extLst>
          </p:cNvPr>
          <p:cNvSpPr>
            <a:spLocks/>
          </p:cNvSpPr>
          <p:nvPr/>
        </p:nvSpPr>
        <p:spPr bwMode="auto">
          <a:xfrm>
            <a:off x="7672388" y="180975"/>
            <a:ext cx="574675" cy="488950"/>
          </a:xfrm>
          <a:custGeom>
            <a:avLst/>
            <a:gdLst>
              <a:gd name="T0" fmla="*/ 2147483646 w 181"/>
              <a:gd name="T1" fmla="*/ 0 h 154"/>
              <a:gd name="T2" fmla="*/ 2147483646 w 181"/>
              <a:gd name="T3" fmla="*/ 0 h 154"/>
              <a:gd name="T4" fmla="*/ 0 w 181"/>
              <a:gd name="T5" fmla="*/ 2147483646 h 154"/>
              <a:gd name="T6" fmla="*/ 2147483646 w 181"/>
              <a:gd name="T7" fmla="*/ 2147483646 h 154"/>
              <a:gd name="T8" fmla="*/ 2147483646 w 181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" h="154">
                <a:moveTo>
                  <a:pt x="181" y="0"/>
                </a:moveTo>
                <a:cubicBezTo>
                  <a:pt x="175" y="0"/>
                  <a:pt x="175" y="0"/>
                  <a:pt x="175" y="0"/>
                </a:cubicBezTo>
                <a:cubicBezTo>
                  <a:pt x="108" y="48"/>
                  <a:pt x="51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6" y="100"/>
                  <a:pt x="114" y="48"/>
                  <a:pt x="181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7" name="Freeform 13">
            <a:extLst>
              <a:ext uri="{FF2B5EF4-FFF2-40B4-BE49-F238E27FC236}">
                <a16:creationId xmlns:a16="http://schemas.microsoft.com/office/drawing/2014/main" id="{CC286BDA-5E08-4CF1-9F16-70C3E3AF19C9}"/>
              </a:ext>
            </a:extLst>
          </p:cNvPr>
          <p:cNvSpPr>
            <a:spLocks/>
          </p:cNvSpPr>
          <p:nvPr/>
        </p:nvSpPr>
        <p:spPr bwMode="auto">
          <a:xfrm>
            <a:off x="7542213" y="180975"/>
            <a:ext cx="571500" cy="488950"/>
          </a:xfrm>
          <a:custGeom>
            <a:avLst/>
            <a:gdLst>
              <a:gd name="T0" fmla="*/ 2147483646 w 180"/>
              <a:gd name="T1" fmla="*/ 0 h 154"/>
              <a:gd name="T2" fmla="*/ 2147483646 w 180"/>
              <a:gd name="T3" fmla="*/ 0 h 154"/>
              <a:gd name="T4" fmla="*/ 0 w 180"/>
              <a:gd name="T5" fmla="*/ 2147483646 h 154"/>
              <a:gd name="T6" fmla="*/ 2147483646 w 180"/>
              <a:gd name="T7" fmla="*/ 2147483646 h 154"/>
              <a:gd name="T8" fmla="*/ 2147483646 w 180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154">
                <a:moveTo>
                  <a:pt x="180" y="0"/>
                </a:moveTo>
                <a:cubicBezTo>
                  <a:pt x="174" y="0"/>
                  <a:pt x="174" y="0"/>
                  <a:pt x="174" y="0"/>
                </a:cubicBezTo>
                <a:cubicBezTo>
                  <a:pt x="107" y="48"/>
                  <a:pt x="50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6" y="100"/>
                  <a:pt x="113" y="48"/>
                  <a:pt x="180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8" name="Freeform 14">
            <a:extLst>
              <a:ext uri="{FF2B5EF4-FFF2-40B4-BE49-F238E27FC236}">
                <a16:creationId xmlns:a16="http://schemas.microsoft.com/office/drawing/2014/main" id="{8E9A810A-90FF-49BF-B4BE-2923414C890C}"/>
              </a:ext>
            </a:extLst>
          </p:cNvPr>
          <p:cNvSpPr>
            <a:spLocks/>
          </p:cNvSpPr>
          <p:nvPr/>
        </p:nvSpPr>
        <p:spPr bwMode="auto">
          <a:xfrm>
            <a:off x="7605713" y="180975"/>
            <a:ext cx="574675" cy="488950"/>
          </a:xfrm>
          <a:custGeom>
            <a:avLst/>
            <a:gdLst>
              <a:gd name="T0" fmla="*/ 2147483646 w 181"/>
              <a:gd name="T1" fmla="*/ 0 h 154"/>
              <a:gd name="T2" fmla="*/ 2147483646 w 181"/>
              <a:gd name="T3" fmla="*/ 0 h 154"/>
              <a:gd name="T4" fmla="*/ 0 w 181"/>
              <a:gd name="T5" fmla="*/ 2147483646 h 154"/>
              <a:gd name="T6" fmla="*/ 2147483646 w 181"/>
              <a:gd name="T7" fmla="*/ 2147483646 h 154"/>
              <a:gd name="T8" fmla="*/ 2147483646 w 181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" h="154">
                <a:moveTo>
                  <a:pt x="181" y="0"/>
                </a:moveTo>
                <a:cubicBezTo>
                  <a:pt x="175" y="0"/>
                  <a:pt x="175" y="0"/>
                  <a:pt x="175" y="0"/>
                </a:cubicBezTo>
                <a:cubicBezTo>
                  <a:pt x="108" y="48"/>
                  <a:pt x="51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6" y="100"/>
                  <a:pt x="114" y="48"/>
                  <a:pt x="181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9" name="Freeform 15">
            <a:extLst>
              <a:ext uri="{FF2B5EF4-FFF2-40B4-BE49-F238E27FC236}">
                <a16:creationId xmlns:a16="http://schemas.microsoft.com/office/drawing/2014/main" id="{00F2D8E4-D2DC-40B5-8B94-01D658548A01}"/>
              </a:ext>
            </a:extLst>
          </p:cNvPr>
          <p:cNvSpPr>
            <a:spLocks/>
          </p:cNvSpPr>
          <p:nvPr/>
        </p:nvSpPr>
        <p:spPr bwMode="auto">
          <a:xfrm>
            <a:off x="7348538" y="180975"/>
            <a:ext cx="565150" cy="488950"/>
          </a:xfrm>
          <a:custGeom>
            <a:avLst/>
            <a:gdLst>
              <a:gd name="T0" fmla="*/ 2147483646 w 178"/>
              <a:gd name="T1" fmla="*/ 0 h 154"/>
              <a:gd name="T2" fmla="*/ 2147483646 w 178"/>
              <a:gd name="T3" fmla="*/ 0 h 154"/>
              <a:gd name="T4" fmla="*/ 0 w 178"/>
              <a:gd name="T5" fmla="*/ 2147483646 h 154"/>
              <a:gd name="T6" fmla="*/ 2147483646 w 178"/>
              <a:gd name="T7" fmla="*/ 2147483646 h 154"/>
              <a:gd name="T8" fmla="*/ 2147483646 w 178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" h="154">
                <a:moveTo>
                  <a:pt x="178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06" y="48"/>
                  <a:pt x="50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5" y="100"/>
                  <a:pt x="112" y="48"/>
                  <a:pt x="178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0" name="Freeform 16">
            <a:extLst>
              <a:ext uri="{FF2B5EF4-FFF2-40B4-BE49-F238E27FC236}">
                <a16:creationId xmlns:a16="http://schemas.microsoft.com/office/drawing/2014/main" id="{887F9235-DEB6-46C1-9A68-E7D0679BADCB}"/>
              </a:ext>
            </a:extLst>
          </p:cNvPr>
          <p:cNvSpPr>
            <a:spLocks/>
          </p:cNvSpPr>
          <p:nvPr/>
        </p:nvSpPr>
        <p:spPr bwMode="auto">
          <a:xfrm>
            <a:off x="6891338" y="180975"/>
            <a:ext cx="555625" cy="488950"/>
          </a:xfrm>
          <a:custGeom>
            <a:avLst/>
            <a:gdLst>
              <a:gd name="T0" fmla="*/ 2147483646 w 175"/>
              <a:gd name="T1" fmla="*/ 0 h 154"/>
              <a:gd name="T2" fmla="*/ 2147483646 w 175"/>
              <a:gd name="T3" fmla="*/ 0 h 154"/>
              <a:gd name="T4" fmla="*/ 0 w 175"/>
              <a:gd name="T5" fmla="*/ 2147483646 h 154"/>
              <a:gd name="T6" fmla="*/ 2147483646 w 175"/>
              <a:gd name="T7" fmla="*/ 2147483646 h 154"/>
              <a:gd name="T8" fmla="*/ 2147483646 w 175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" h="154">
                <a:moveTo>
                  <a:pt x="175" y="0"/>
                </a:moveTo>
                <a:cubicBezTo>
                  <a:pt x="168" y="0"/>
                  <a:pt x="168" y="0"/>
                  <a:pt x="168" y="0"/>
                </a:cubicBezTo>
                <a:cubicBezTo>
                  <a:pt x="105" y="48"/>
                  <a:pt x="49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5" y="100"/>
                  <a:pt x="110" y="48"/>
                  <a:pt x="175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1" name="Freeform 17">
            <a:extLst>
              <a:ext uri="{FF2B5EF4-FFF2-40B4-BE49-F238E27FC236}">
                <a16:creationId xmlns:a16="http://schemas.microsoft.com/office/drawing/2014/main" id="{358EBE62-FCC2-4E77-B5BE-B267F3F67C02}"/>
              </a:ext>
            </a:extLst>
          </p:cNvPr>
          <p:cNvSpPr>
            <a:spLocks/>
          </p:cNvSpPr>
          <p:nvPr/>
        </p:nvSpPr>
        <p:spPr bwMode="auto">
          <a:xfrm>
            <a:off x="7218363" y="180975"/>
            <a:ext cx="561975" cy="488950"/>
          </a:xfrm>
          <a:custGeom>
            <a:avLst/>
            <a:gdLst>
              <a:gd name="T0" fmla="*/ 2147483646 w 177"/>
              <a:gd name="T1" fmla="*/ 0 h 154"/>
              <a:gd name="T2" fmla="*/ 2147483646 w 177"/>
              <a:gd name="T3" fmla="*/ 0 h 154"/>
              <a:gd name="T4" fmla="*/ 0 w 177"/>
              <a:gd name="T5" fmla="*/ 2147483646 h 154"/>
              <a:gd name="T6" fmla="*/ 2147483646 w 177"/>
              <a:gd name="T7" fmla="*/ 2147483646 h 154"/>
              <a:gd name="T8" fmla="*/ 2147483646 w 177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7" h="154">
                <a:moveTo>
                  <a:pt x="177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06" y="48"/>
                  <a:pt x="49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5" y="100"/>
                  <a:pt x="111" y="48"/>
                  <a:pt x="177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2" name="Freeform 18">
            <a:extLst>
              <a:ext uri="{FF2B5EF4-FFF2-40B4-BE49-F238E27FC236}">
                <a16:creationId xmlns:a16="http://schemas.microsoft.com/office/drawing/2014/main" id="{096A46FA-7841-47D8-A98C-74D6F7CD24AD}"/>
              </a:ext>
            </a:extLst>
          </p:cNvPr>
          <p:cNvSpPr>
            <a:spLocks/>
          </p:cNvSpPr>
          <p:nvPr/>
        </p:nvSpPr>
        <p:spPr bwMode="auto">
          <a:xfrm>
            <a:off x="6761163" y="180975"/>
            <a:ext cx="552450" cy="488950"/>
          </a:xfrm>
          <a:custGeom>
            <a:avLst/>
            <a:gdLst>
              <a:gd name="T0" fmla="*/ 2147483646 w 174"/>
              <a:gd name="T1" fmla="*/ 0 h 154"/>
              <a:gd name="T2" fmla="*/ 2147483646 w 174"/>
              <a:gd name="T3" fmla="*/ 0 h 154"/>
              <a:gd name="T4" fmla="*/ 0 w 174"/>
              <a:gd name="T5" fmla="*/ 2147483646 h 154"/>
              <a:gd name="T6" fmla="*/ 2147483646 w 174"/>
              <a:gd name="T7" fmla="*/ 2147483646 h 154"/>
              <a:gd name="T8" fmla="*/ 2147483646 w 174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" h="154">
                <a:moveTo>
                  <a:pt x="174" y="0"/>
                </a:moveTo>
                <a:cubicBezTo>
                  <a:pt x="167" y="0"/>
                  <a:pt x="167" y="0"/>
                  <a:pt x="167" y="0"/>
                </a:cubicBezTo>
                <a:cubicBezTo>
                  <a:pt x="104" y="48"/>
                  <a:pt x="49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4" y="100"/>
                  <a:pt x="110" y="48"/>
                  <a:pt x="174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3" name="Freeform 19">
            <a:extLst>
              <a:ext uri="{FF2B5EF4-FFF2-40B4-BE49-F238E27FC236}">
                <a16:creationId xmlns:a16="http://schemas.microsoft.com/office/drawing/2014/main" id="{A63020E6-D5F0-42EC-AEDC-D4EC2E1A7996}"/>
              </a:ext>
            </a:extLst>
          </p:cNvPr>
          <p:cNvSpPr>
            <a:spLocks/>
          </p:cNvSpPr>
          <p:nvPr/>
        </p:nvSpPr>
        <p:spPr bwMode="auto">
          <a:xfrm>
            <a:off x="6827838" y="180975"/>
            <a:ext cx="552450" cy="488950"/>
          </a:xfrm>
          <a:custGeom>
            <a:avLst/>
            <a:gdLst>
              <a:gd name="T0" fmla="*/ 2147483646 w 174"/>
              <a:gd name="T1" fmla="*/ 0 h 154"/>
              <a:gd name="T2" fmla="*/ 2147483646 w 174"/>
              <a:gd name="T3" fmla="*/ 0 h 154"/>
              <a:gd name="T4" fmla="*/ 0 w 174"/>
              <a:gd name="T5" fmla="*/ 2147483646 h 154"/>
              <a:gd name="T6" fmla="*/ 2147483646 w 174"/>
              <a:gd name="T7" fmla="*/ 2147483646 h 154"/>
              <a:gd name="T8" fmla="*/ 2147483646 w 174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" h="154">
                <a:moveTo>
                  <a:pt x="174" y="0"/>
                </a:moveTo>
                <a:cubicBezTo>
                  <a:pt x="168" y="0"/>
                  <a:pt x="168" y="0"/>
                  <a:pt x="168" y="0"/>
                </a:cubicBezTo>
                <a:cubicBezTo>
                  <a:pt x="104" y="48"/>
                  <a:pt x="49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4" y="100"/>
                  <a:pt x="110" y="48"/>
                  <a:pt x="174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4" name="Freeform 20">
            <a:extLst>
              <a:ext uri="{FF2B5EF4-FFF2-40B4-BE49-F238E27FC236}">
                <a16:creationId xmlns:a16="http://schemas.microsoft.com/office/drawing/2014/main" id="{EF2D1D46-A728-4190-AD6A-D190857AF1D9}"/>
              </a:ext>
            </a:extLst>
          </p:cNvPr>
          <p:cNvSpPr>
            <a:spLocks/>
          </p:cNvSpPr>
          <p:nvPr/>
        </p:nvSpPr>
        <p:spPr bwMode="auto">
          <a:xfrm>
            <a:off x="6958013" y="180975"/>
            <a:ext cx="555625" cy="488950"/>
          </a:xfrm>
          <a:custGeom>
            <a:avLst/>
            <a:gdLst>
              <a:gd name="T0" fmla="*/ 2147483646 w 175"/>
              <a:gd name="T1" fmla="*/ 0 h 154"/>
              <a:gd name="T2" fmla="*/ 2147483646 w 175"/>
              <a:gd name="T3" fmla="*/ 0 h 154"/>
              <a:gd name="T4" fmla="*/ 0 w 175"/>
              <a:gd name="T5" fmla="*/ 2147483646 h 154"/>
              <a:gd name="T6" fmla="*/ 2147483646 w 175"/>
              <a:gd name="T7" fmla="*/ 2147483646 h 154"/>
              <a:gd name="T8" fmla="*/ 2147483646 w 175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" h="154">
                <a:moveTo>
                  <a:pt x="175" y="0"/>
                </a:moveTo>
                <a:cubicBezTo>
                  <a:pt x="168" y="0"/>
                  <a:pt x="168" y="0"/>
                  <a:pt x="168" y="0"/>
                </a:cubicBezTo>
                <a:cubicBezTo>
                  <a:pt x="104" y="48"/>
                  <a:pt x="49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4" y="100"/>
                  <a:pt x="110" y="48"/>
                  <a:pt x="175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5" name="Freeform 21">
            <a:extLst>
              <a:ext uri="{FF2B5EF4-FFF2-40B4-BE49-F238E27FC236}">
                <a16:creationId xmlns:a16="http://schemas.microsoft.com/office/drawing/2014/main" id="{70A0B591-ED9C-4D78-B23F-AF624E5509DF}"/>
              </a:ext>
            </a:extLst>
          </p:cNvPr>
          <p:cNvSpPr>
            <a:spLocks/>
          </p:cNvSpPr>
          <p:nvPr/>
        </p:nvSpPr>
        <p:spPr bwMode="auto">
          <a:xfrm>
            <a:off x="7151688" y="180975"/>
            <a:ext cx="561975" cy="488950"/>
          </a:xfrm>
          <a:custGeom>
            <a:avLst/>
            <a:gdLst>
              <a:gd name="T0" fmla="*/ 2147483646 w 177"/>
              <a:gd name="T1" fmla="*/ 0 h 154"/>
              <a:gd name="T2" fmla="*/ 2147483646 w 177"/>
              <a:gd name="T3" fmla="*/ 0 h 154"/>
              <a:gd name="T4" fmla="*/ 0 w 177"/>
              <a:gd name="T5" fmla="*/ 2147483646 h 154"/>
              <a:gd name="T6" fmla="*/ 2147483646 w 177"/>
              <a:gd name="T7" fmla="*/ 2147483646 h 154"/>
              <a:gd name="T8" fmla="*/ 2147483646 w 177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7" h="154">
                <a:moveTo>
                  <a:pt x="177" y="0"/>
                </a:moveTo>
                <a:cubicBezTo>
                  <a:pt x="171" y="0"/>
                  <a:pt x="171" y="0"/>
                  <a:pt x="171" y="0"/>
                </a:cubicBezTo>
                <a:cubicBezTo>
                  <a:pt x="106" y="48"/>
                  <a:pt x="50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5" y="100"/>
                  <a:pt x="111" y="48"/>
                  <a:pt x="177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6" name="Freeform 22">
            <a:extLst>
              <a:ext uri="{FF2B5EF4-FFF2-40B4-BE49-F238E27FC236}">
                <a16:creationId xmlns:a16="http://schemas.microsoft.com/office/drawing/2014/main" id="{745B5946-4B72-42A6-BC93-6682B6DC7AF3}"/>
              </a:ext>
            </a:extLst>
          </p:cNvPr>
          <p:cNvSpPr>
            <a:spLocks/>
          </p:cNvSpPr>
          <p:nvPr/>
        </p:nvSpPr>
        <p:spPr bwMode="auto">
          <a:xfrm>
            <a:off x="7088188" y="180975"/>
            <a:ext cx="558800" cy="488950"/>
          </a:xfrm>
          <a:custGeom>
            <a:avLst/>
            <a:gdLst>
              <a:gd name="T0" fmla="*/ 2147483646 w 176"/>
              <a:gd name="T1" fmla="*/ 0 h 154"/>
              <a:gd name="T2" fmla="*/ 2147483646 w 176"/>
              <a:gd name="T3" fmla="*/ 0 h 154"/>
              <a:gd name="T4" fmla="*/ 0 w 176"/>
              <a:gd name="T5" fmla="*/ 2147483646 h 154"/>
              <a:gd name="T6" fmla="*/ 2147483646 w 176"/>
              <a:gd name="T7" fmla="*/ 2147483646 h 154"/>
              <a:gd name="T8" fmla="*/ 2147483646 w 176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" h="154">
                <a:moveTo>
                  <a:pt x="176" y="0"/>
                </a:moveTo>
                <a:cubicBezTo>
                  <a:pt x="169" y="0"/>
                  <a:pt x="169" y="0"/>
                  <a:pt x="169" y="0"/>
                </a:cubicBezTo>
                <a:cubicBezTo>
                  <a:pt x="105" y="48"/>
                  <a:pt x="49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4" y="100"/>
                  <a:pt x="111" y="48"/>
                  <a:pt x="176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7" name="Freeform 23">
            <a:extLst>
              <a:ext uri="{FF2B5EF4-FFF2-40B4-BE49-F238E27FC236}">
                <a16:creationId xmlns:a16="http://schemas.microsoft.com/office/drawing/2014/main" id="{6571B659-06F9-4DD7-A541-1CEE3D4D2FDD}"/>
              </a:ext>
            </a:extLst>
          </p:cNvPr>
          <p:cNvSpPr>
            <a:spLocks/>
          </p:cNvSpPr>
          <p:nvPr/>
        </p:nvSpPr>
        <p:spPr bwMode="auto">
          <a:xfrm>
            <a:off x="7021513" y="180975"/>
            <a:ext cx="558800" cy="488950"/>
          </a:xfrm>
          <a:custGeom>
            <a:avLst/>
            <a:gdLst>
              <a:gd name="T0" fmla="*/ 2147483646 w 176"/>
              <a:gd name="T1" fmla="*/ 0 h 154"/>
              <a:gd name="T2" fmla="*/ 2147483646 w 176"/>
              <a:gd name="T3" fmla="*/ 0 h 154"/>
              <a:gd name="T4" fmla="*/ 0 w 176"/>
              <a:gd name="T5" fmla="*/ 2147483646 h 154"/>
              <a:gd name="T6" fmla="*/ 2147483646 w 176"/>
              <a:gd name="T7" fmla="*/ 2147483646 h 154"/>
              <a:gd name="T8" fmla="*/ 2147483646 w 176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" h="154">
                <a:moveTo>
                  <a:pt x="176" y="0"/>
                </a:moveTo>
                <a:cubicBezTo>
                  <a:pt x="170" y="0"/>
                  <a:pt x="170" y="0"/>
                  <a:pt x="170" y="0"/>
                </a:cubicBezTo>
                <a:cubicBezTo>
                  <a:pt x="105" y="48"/>
                  <a:pt x="50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5" y="100"/>
                  <a:pt x="111" y="48"/>
                  <a:pt x="176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8" name="Freeform 24">
            <a:extLst>
              <a:ext uri="{FF2B5EF4-FFF2-40B4-BE49-F238E27FC236}">
                <a16:creationId xmlns:a16="http://schemas.microsoft.com/office/drawing/2014/main" id="{E4AFF264-F388-4CE5-AE8A-6DBDCDDBC34F}"/>
              </a:ext>
            </a:extLst>
          </p:cNvPr>
          <p:cNvSpPr>
            <a:spLocks/>
          </p:cNvSpPr>
          <p:nvPr/>
        </p:nvSpPr>
        <p:spPr bwMode="auto">
          <a:xfrm>
            <a:off x="7866063" y="180975"/>
            <a:ext cx="581025" cy="488950"/>
          </a:xfrm>
          <a:custGeom>
            <a:avLst/>
            <a:gdLst>
              <a:gd name="T0" fmla="*/ 2147483646 w 183"/>
              <a:gd name="T1" fmla="*/ 0 h 154"/>
              <a:gd name="T2" fmla="*/ 2147483646 w 183"/>
              <a:gd name="T3" fmla="*/ 0 h 154"/>
              <a:gd name="T4" fmla="*/ 0 w 183"/>
              <a:gd name="T5" fmla="*/ 2147483646 h 154"/>
              <a:gd name="T6" fmla="*/ 2147483646 w 183"/>
              <a:gd name="T7" fmla="*/ 2147483646 h 154"/>
              <a:gd name="T8" fmla="*/ 2147483646 w 183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3" h="154">
                <a:moveTo>
                  <a:pt x="183" y="0"/>
                </a:moveTo>
                <a:cubicBezTo>
                  <a:pt x="177" y="0"/>
                  <a:pt x="177" y="0"/>
                  <a:pt x="177" y="0"/>
                </a:cubicBezTo>
                <a:cubicBezTo>
                  <a:pt x="110" y="48"/>
                  <a:pt x="52" y="100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7" y="99"/>
                  <a:pt x="115" y="48"/>
                  <a:pt x="183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9" name="Freeform 25">
            <a:extLst>
              <a:ext uri="{FF2B5EF4-FFF2-40B4-BE49-F238E27FC236}">
                <a16:creationId xmlns:a16="http://schemas.microsoft.com/office/drawing/2014/main" id="{F0D496F5-306F-41C7-A030-B6B1BF75A584}"/>
              </a:ext>
            </a:extLst>
          </p:cNvPr>
          <p:cNvSpPr>
            <a:spLocks/>
          </p:cNvSpPr>
          <p:nvPr/>
        </p:nvSpPr>
        <p:spPr bwMode="auto">
          <a:xfrm>
            <a:off x="8583613" y="327025"/>
            <a:ext cx="384175" cy="342900"/>
          </a:xfrm>
          <a:custGeom>
            <a:avLst/>
            <a:gdLst>
              <a:gd name="T0" fmla="*/ 0 w 121"/>
              <a:gd name="T1" fmla="*/ 2147483646 h 108"/>
              <a:gd name="T2" fmla="*/ 2147483646 w 121"/>
              <a:gd name="T3" fmla="*/ 2147483646 h 108"/>
              <a:gd name="T4" fmla="*/ 2147483646 w 121"/>
              <a:gd name="T5" fmla="*/ 2147483646 h 108"/>
              <a:gd name="T6" fmla="*/ 2147483646 w 121"/>
              <a:gd name="T7" fmla="*/ 0 h 108"/>
              <a:gd name="T8" fmla="*/ 0 w 121"/>
              <a:gd name="T9" fmla="*/ 2147483646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" h="108">
                <a:moveTo>
                  <a:pt x="0" y="108"/>
                </a:moveTo>
                <a:cubicBezTo>
                  <a:pt x="5" y="108"/>
                  <a:pt x="5" y="108"/>
                  <a:pt x="5" y="108"/>
                </a:cubicBezTo>
                <a:cubicBezTo>
                  <a:pt x="40" y="72"/>
                  <a:pt x="78" y="37"/>
                  <a:pt x="121" y="4"/>
                </a:cubicBezTo>
                <a:cubicBezTo>
                  <a:pt x="121" y="0"/>
                  <a:pt x="121" y="0"/>
                  <a:pt x="121" y="0"/>
                </a:cubicBezTo>
                <a:cubicBezTo>
                  <a:pt x="76" y="34"/>
                  <a:pt x="36" y="70"/>
                  <a:pt x="0" y="108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0" name="Freeform 26">
            <a:extLst>
              <a:ext uri="{FF2B5EF4-FFF2-40B4-BE49-F238E27FC236}">
                <a16:creationId xmlns:a16="http://schemas.microsoft.com/office/drawing/2014/main" id="{7E12FC92-9E07-4B12-A06C-D4837B69AD35}"/>
              </a:ext>
            </a:extLst>
          </p:cNvPr>
          <p:cNvSpPr>
            <a:spLocks/>
          </p:cNvSpPr>
          <p:nvPr/>
        </p:nvSpPr>
        <p:spPr bwMode="auto">
          <a:xfrm>
            <a:off x="8713788" y="431800"/>
            <a:ext cx="254000" cy="238125"/>
          </a:xfrm>
          <a:custGeom>
            <a:avLst/>
            <a:gdLst>
              <a:gd name="T0" fmla="*/ 0 w 80"/>
              <a:gd name="T1" fmla="*/ 2147483646 h 75"/>
              <a:gd name="T2" fmla="*/ 2147483646 w 80"/>
              <a:gd name="T3" fmla="*/ 2147483646 h 75"/>
              <a:gd name="T4" fmla="*/ 2147483646 w 80"/>
              <a:gd name="T5" fmla="*/ 2147483646 h 75"/>
              <a:gd name="T6" fmla="*/ 2147483646 w 80"/>
              <a:gd name="T7" fmla="*/ 0 h 75"/>
              <a:gd name="T8" fmla="*/ 0 w 80"/>
              <a:gd name="T9" fmla="*/ 2147483646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" h="75">
                <a:moveTo>
                  <a:pt x="0" y="75"/>
                </a:moveTo>
                <a:cubicBezTo>
                  <a:pt x="5" y="75"/>
                  <a:pt x="5" y="75"/>
                  <a:pt x="5" y="75"/>
                </a:cubicBezTo>
                <a:cubicBezTo>
                  <a:pt x="28" y="51"/>
                  <a:pt x="53" y="28"/>
                  <a:pt x="80" y="5"/>
                </a:cubicBezTo>
                <a:cubicBezTo>
                  <a:pt x="80" y="0"/>
                  <a:pt x="80" y="0"/>
                  <a:pt x="80" y="0"/>
                </a:cubicBezTo>
                <a:cubicBezTo>
                  <a:pt x="51" y="25"/>
                  <a:pt x="25" y="49"/>
                  <a:pt x="0" y="75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1" name="Freeform 27">
            <a:extLst>
              <a:ext uri="{FF2B5EF4-FFF2-40B4-BE49-F238E27FC236}">
                <a16:creationId xmlns:a16="http://schemas.microsoft.com/office/drawing/2014/main" id="{103CC884-9141-47DA-98B9-F9430EDD110C}"/>
              </a:ext>
            </a:extLst>
          </p:cNvPr>
          <p:cNvSpPr>
            <a:spLocks/>
          </p:cNvSpPr>
          <p:nvPr/>
        </p:nvSpPr>
        <p:spPr bwMode="auto">
          <a:xfrm>
            <a:off x="8777288" y="492125"/>
            <a:ext cx="190500" cy="177800"/>
          </a:xfrm>
          <a:custGeom>
            <a:avLst/>
            <a:gdLst>
              <a:gd name="T0" fmla="*/ 0 w 60"/>
              <a:gd name="T1" fmla="*/ 2147483646 h 56"/>
              <a:gd name="T2" fmla="*/ 2147483646 w 60"/>
              <a:gd name="T3" fmla="*/ 2147483646 h 56"/>
              <a:gd name="T4" fmla="*/ 2147483646 w 60"/>
              <a:gd name="T5" fmla="*/ 2147483646 h 56"/>
              <a:gd name="T6" fmla="*/ 2147483646 w 60"/>
              <a:gd name="T7" fmla="*/ 0 h 56"/>
              <a:gd name="T8" fmla="*/ 0 w 60"/>
              <a:gd name="T9" fmla="*/ 2147483646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" h="56">
                <a:moveTo>
                  <a:pt x="0" y="56"/>
                </a:moveTo>
                <a:cubicBezTo>
                  <a:pt x="6" y="56"/>
                  <a:pt x="6" y="56"/>
                  <a:pt x="6" y="56"/>
                </a:cubicBezTo>
                <a:cubicBezTo>
                  <a:pt x="23" y="39"/>
                  <a:pt x="41" y="21"/>
                  <a:pt x="60" y="5"/>
                </a:cubicBezTo>
                <a:cubicBezTo>
                  <a:pt x="60" y="0"/>
                  <a:pt x="60" y="0"/>
                  <a:pt x="60" y="0"/>
                </a:cubicBezTo>
                <a:cubicBezTo>
                  <a:pt x="39" y="18"/>
                  <a:pt x="19" y="37"/>
                  <a:pt x="0" y="56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2" name="Freeform 28">
            <a:extLst>
              <a:ext uri="{FF2B5EF4-FFF2-40B4-BE49-F238E27FC236}">
                <a16:creationId xmlns:a16="http://schemas.microsoft.com/office/drawing/2014/main" id="{00DC89C6-F719-4019-919D-9A6E30B8FB7E}"/>
              </a:ext>
            </a:extLst>
          </p:cNvPr>
          <p:cNvSpPr>
            <a:spLocks/>
          </p:cNvSpPr>
          <p:nvPr/>
        </p:nvSpPr>
        <p:spPr bwMode="auto">
          <a:xfrm>
            <a:off x="8453438" y="225425"/>
            <a:ext cx="514350" cy="444500"/>
          </a:xfrm>
          <a:custGeom>
            <a:avLst/>
            <a:gdLst>
              <a:gd name="T0" fmla="*/ 0 w 162"/>
              <a:gd name="T1" fmla="*/ 2147483646 h 140"/>
              <a:gd name="T2" fmla="*/ 2147483646 w 162"/>
              <a:gd name="T3" fmla="*/ 2147483646 h 140"/>
              <a:gd name="T4" fmla="*/ 2147483646 w 162"/>
              <a:gd name="T5" fmla="*/ 2147483646 h 140"/>
              <a:gd name="T6" fmla="*/ 2147483646 w 162"/>
              <a:gd name="T7" fmla="*/ 0 h 140"/>
              <a:gd name="T8" fmla="*/ 0 w 162"/>
              <a:gd name="T9" fmla="*/ 2147483646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2" h="140">
                <a:moveTo>
                  <a:pt x="0" y="140"/>
                </a:moveTo>
                <a:cubicBezTo>
                  <a:pt x="5" y="140"/>
                  <a:pt x="5" y="140"/>
                  <a:pt x="5" y="140"/>
                </a:cubicBezTo>
                <a:cubicBezTo>
                  <a:pt x="51" y="92"/>
                  <a:pt x="103" y="47"/>
                  <a:pt x="162" y="5"/>
                </a:cubicBezTo>
                <a:cubicBezTo>
                  <a:pt x="162" y="0"/>
                  <a:pt x="162" y="0"/>
                  <a:pt x="162" y="0"/>
                </a:cubicBezTo>
                <a:cubicBezTo>
                  <a:pt x="101" y="44"/>
                  <a:pt x="47" y="91"/>
                  <a:pt x="0" y="14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3" name="Freeform 29">
            <a:extLst>
              <a:ext uri="{FF2B5EF4-FFF2-40B4-BE49-F238E27FC236}">
                <a16:creationId xmlns:a16="http://schemas.microsoft.com/office/drawing/2014/main" id="{A302C5FC-E3F3-42D3-AFA5-79A2479BCDF2}"/>
              </a:ext>
            </a:extLst>
          </p:cNvPr>
          <p:cNvSpPr>
            <a:spLocks/>
          </p:cNvSpPr>
          <p:nvPr/>
        </p:nvSpPr>
        <p:spPr bwMode="auto">
          <a:xfrm>
            <a:off x="8516938" y="273050"/>
            <a:ext cx="450850" cy="396875"/>
          </a:xfrm>
          <a:custGeom>
            <a:avLst/>
            <a:gdLst>
              <a:gd name="T0" fmla="*/ 0 w 142"/>
              <a:gd name="T1" fmla="*/ 2147483646 h 125"/>
              <a:gd name="T2" fmla="*/ 2147483646 w 142"/>
              <a:gd name="T3" fmla="*/ 2147483646 h 125"/>
              <a:gd name="T4" fmla="*/ 2147483646 w 142"/>
              <a:gd name="T5" fmla="*/ 2147483646 h 125"/>
              <a:gd name="T6" fmla="*/ 2147483646 w 142"/>
              <a:gd name="T7" fmla="*/ 0 h 125"/>
              <a:gd name="T8" fmla="*/ 0 w 142"/>
              <a:gd name="T9" fmla="*/ 2147483646 h 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" h="125">
                <a:moveTo>
                  <a:pt x="0" y="125"/>
                </a:moveTo>
                <a:cubicBezTo>
                  <a:pt x="5" y="125"/>
                  <a:pt x="5" y="125"/>
                  <a:pt x="5" y="125"/>
                </a:cubicBezTo>
                <a:cubicBezTo>
                  <a:pt x="46" y="83"/>
                  <a:pt x="91" y="43"/>
                  <a:pt x="142" y="5"/>
                </a:cubicBezTo>
                <a:cubicBezTo>
                  <a:pt x="142" y="0"/>
                  <a:pt x="142" y="0"/>
                  <a:pt x="142" y="0"/>
                </a:cubicBezTo>
                <a:cubicBezTo>
                  <a:pt x="89" y="40"/>
                  <a:pt x="42" y="81"/>
                  <a:pt x="0" y="125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4" name="Freeform 30">
            <a:extLst>
              <a:ext uri="{FF2B5EF4-FFF2-40B4-BE49-F238E27FC236}">
                <a16:creationId xmlns:a16="http://schemas.microsoft.com/office/drawing/2014/main" id="{DE0A8EC0-CE71-412D-9A17-791DBFAA9700}"/>
              </a:ext>
            </a:extLst>
          </p:cNvPr>
          <p:cNvSpPr>
            <a:spLocks/>
          </p:cNvSpPr>
          <p:nvPr/>
        </p:nvSpPr>
        <p:spPr bwMode="auto">
          <a:xfrm>
            <a:off x="8386763" y="180975"/>
            <a:ext cx="581025" cy="488950"/>
          </a:xfrm>
          <a:custGeom>
            <a:avLst/>
            <a:gdLst>
              <a:gd name="T0" fmla="*/ 2147483646 w 183"/>
              <a:gd name="T1" fmla="*/ 0 h 154"/>
              <a:gd name="T2" fmla="*/ 0 w 183"/>
              <a:gd name="T3" fmla="*/ 2147483646 h 154"/>
              <a:gd name="T4" fmla="*/ 2147483646 w 183"/>
              <a:gd name="T5" fmla="*/ 2147483646 h 154"/>
              <a:gd name="T6" fmla="*/ 2147483646 w 183"/>
              <a:gd name="T7" fmla="*/ 2147483646 h 154"/>
              <a:gd name="T8" fmla="*/ 2147483646 w 183"/>
              <a:gd name="T9" fmla="*/ 0 h 154"/>
              <a:gd name="T10" fmla="*/ 2147483646 w 183"/>
              <a:gd name="T11" fmla="*/ 0 h 1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3" h="154">
                <a:moveTo>
                  <a:pt x="182" y="0"/>
                </a:moveTo>
                <a:cubicBezTo>
                  <a:pt x="112" y="47"/>
                  <a:pt x="53" y="99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7" y="101"/>
                  <a:pt x="115" y="50"/>
                  <a:pt x="183" y="4"/>
                </a:cubicBezTo>
                <a:cubicBezTo>
                  <a:pt x="183" y="0"/>
                  <a:pt x="183" y="0"/>
                  <a:pt x="183" y="0"/>
                </a:cubicBezTo>
                <a:lnTo>
                  <a:pt x="182" y="0"/>
                </a:ln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5" name="Freeform 31">
            <a:extLst>
              <a:ext uri="{FF2B5EF4-FFF2-40B4-BE49-F238E27FC236}">
                <a16:creationId xmlns:a16="http://schemas.microsoft.com/office/drawing/2014/main" id="{76E28147-5724-4F49-9AAD-9CC404031CBF}"/>
              </a:ext>
            </a:extLst>
          </p:cNvPr>
          <p:cNvSpPr>
            <a:spLocks/>
          </p:cNvSpPr>
          <p:nvPr/>
        </p:nvSpPr>
        <p:spPr bwMode="auto">
          <a:xfrm>
            <a:off x="8843963" y="549275"/>
            <a:ext cx="123825" cy="120650"/>
          </a:xfrm>
          <a:custGeom>
            <a:avLst/>
            <a:gdLst>
              <a:gd name="T0" fmla="*/ 2147483646 w 39"/>
              <a:gd name="T1" fmla="*/ 2147483646 h 38"/>
              <a:gd name="T2" fmla="*/ 2147483646 w 39"/>
              <a:gd name="T3" fmla="*/ 2147483646 h 38"/>
              <a:gd name="T4" fmla="*/ 2147483646 w 39"/>
              <a:gd name="T5" fmla="*/ 0 h 38"/>
              <a:gd name="T6" fmla="*/ 0 w 39"/>
              <a:gd name="T7" fmla="*/ 2147483646 h 38"/>
              <a:gd name="T8" fmla="*/ 2147483646 w 39"/>
              <a:gd name="T9" fmla="*/ 214748364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" h="38">
                <a:moveTo>
                  <a:pt x="5" y="38"/>
                </a:moveTo>
                <a:cubicBezTo>
                  <a:pt x="16" y="27"/>
                  <a:pt x="27" y="16"/>
                  <a:pt x="39" y="5"/>
                </a:cubicBezTo>
                <a:cubicBezTo>
                  <a:pt x="39" y="0"/>
                  <a:pt x="39" y="0"/>
                  <a:pt x="39" y="0"/>
                </a:cubicBezTo>
                <a:cubicBezTo>
                  <a:pt x="25" y="13"/>
                  <a:pt x="12" y="25"/>
                  <a:pt x="0" y="38"/>
                </a:cubicBezTo>
                <a:lnTo>
                  <a:pt x="5" y="38"/>
                </a:ln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6" name="Freeform 32">
            <a:extLst>
              <a:ext uri="{FF2B5EF4-FFF2-40B4-BE49-F238E27FC236}">
                <a16:creationId xmlns:a16="http://schemas.microsoft.com/office/drawing/2014/main" id="{39D0E028-30A0-48AD-B5FE-CA1141C1FE9A}"/>
              </a:ext>
            </a:extLst>
          </p:cNvPr>
          <p:cNvSpPr>
            <a:spLocks/>
          </p:cNvSpPr>
          <p:nvPr/>
        </p:nvSpPr>
        <p:spPr bwMode="auto">
          <a:xfrm>
            <a:off x="8647113" y="377825"/>
            <a:ext cx="320675" cy="292100"/>
          </a:xfrm>
          <a:custGeom>
            <a:avLst/>
            <a:gdLst>
              <a:gd name="T0" fmla="*/ 0 w 101"/>
              <a:gd name="T1" fmla="*/ 2147483646 h 92"/>
              <a:gd name="T2" fmla="*/ 2147483646 w 101"/>
              <a:gd name="T3" fmla="*/ 2147483646 h 92"/>
              <a:gd name="T4" fmla="*/ 2147483646 w 101"/>
              <a:gd name="T5" fmla="*/ 2147483646 h 92"/>
              <a:gd name="T6" fmla="*/ 2147483646 w 101"/>
              <a:gd name="T7" fmla="*/ 0 h 92"/>
              <a:gd name="T8" fmla="*/ 0 w 101"/>
              <a:gd name="T9" fmla="*/ 2147483646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" h="92">
                <a:moveTo>
                  <a:pt x="0" y="92"/>
                </a:moveTo>
                <a:cubicBezTo>
                  <a:pt x="6" y="92"/>
                  <a:pt x="6" y="92"/>
                  <a:pt x="6" y="92"/>
                </a:cubicBezTo>
                <a:cubicBezTo>
                  <a:pt x="35" y="62"/>
                  <a:pt x="66" y="33"/>
                  <a:pt x="101" y="5"/>
                </a:cubicBezTo>
                <a:cubicBezTo>
                  <a:pt x="101" y="0"/>
                  <a:pt x="101" y="0"/>
                  <a:pt x="101" y="0"/>
                </a:cubicBezTo>
                <a:cubicBezTo>
                  <a:pt x="64" y="30"/>
                  <a:pt x="31" y="60"/>
                  <a:pt x="0" y="92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7" name="Freeform 33">
            <a:extLst>
              <a:ext uri="{FF2B5EF4-FFF2-40B4-BE49-F238E27FC236}">
                <a16:creationId xmlns:a16="http://schemas.microsoft.com/office/drawing/2014/main" id="{EB4E11EF-C192-4FBA-B5A8-BAFB0E2B66FE}"/>
              </a:ext>
            </a:extLst>
          </p:cNvPr>
          <p:cNvSpPr>
            <a:spLocks/>
          </p:cNvSpPr>
          <p:nvPr/>
        </p:nvSpPr>
        <p:spPr bwMode="auto">
          <a:xfrm>
            <a:off x="8062913" y="180975"/>
            <a:ext cx="587375" cy="488950"/>
          </a:xfrm>
          <a:custGeom>
            <a:avLst/>
            <a:gdLst>
              <a:gd name="T0" fmla="*/ 2147483646 w 185"/>
              <a:gd name="T1" fmla="*/ 0 h 154"/>
              <a:gd name="T2" fmla="*/ 2147483646 w 185"/>
              <a:gd name="T3" fmla="*/ 0 h 154"/>
              <a:gd name="T4" fmla="*/ 0 w 185"/>
              <a:gd name="T5" fmla="*/ 2147483646 h 154"/>
              <a:gd name="T6" fmla="*/ 2147483646 w 185"/>
              <a:gd name="T7" fmla="*/ 2147483646 h 154"/>
              <a:gd name="T8" fmla="*/ 2147483646 w 185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" h="154">
                <a:moveTo>
                  <a:pt x="185" y="0"/>
                </a:moveTo>
                <a:cubicBezTo>
                  <a:pt x="178" y="0"/>
                  <a:pt x="178" y="0"/>
                  <a:pt x="178" y="0"/>
                </a:cubicBezTo>
                <a:cubicBezTo>
                  <a:pt x="110" y="48"/>
                  <a:pt x="51" y="99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7" y="99"/>
                  <a:pt x="116" y="47"/>
                  <a:pt x="185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8" name="Freeform 34">
            <a:extLst>
              <a:ext uri="{FF2B5EF4-FFF2-40B4-BE49-F238E27FC236}">
                <a16:creationId xmlns:a16="http://schemas.microsoft.com/office/drawing/2014/main" id="{20969120-CCAC-4B82-8290-CD9C9D24C56B}"/>
              </a:ext>
            </a:extLst>
          </p:cNvPr>
          <p:cNvSpPr>
            <a:spLocks/>
          </p:cNvSpPr>
          <p:nvPr/>
        </p:nvSpPr>
        <p:spPr bwMode="auto">
          <a:xfrm>
            <a:off x="7996238" y="180975"/>
            <a:ext cx="587375" cy="488950"/>
          </a:xfrm>
          <a:custGeom>
            <a:avLst/>
            <a:gdLst>
              <a:gd name="T0" fmla="*/ 2147483646 w 185"/>
              <a:gd name="T1" fmla="*/ 0 h 154"/>
              <a:gd name="T2" fmla="*/ 2147483646 w 185"/>
              <a:gd name="T3" fmla="*/ 0 h 154"/>
              <a:gd name="T4" fmla="*/ 0 w 185"/>
              <a:gd name="T5" fmla="*/ 2147483646 h 154"/>
              <a:gd name="T6" fmla="*/ 2147483646 w 185"/>
              <a:gd name="T7" fmla="*/ 2147483646 h 154"/>
              <a:gd name="T8" fmla="*/ 2147483646 w 185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" h="154">
                <a:moveTo>
                  <a:pt x="185" y="0"/>
                </a:moveTo>
                <a:cubicBezTo>
                  <a:pt x="178" y="0"/>
                  <a:pt x="178" y="0"/>
                  <a:pt x="178" y="0"/>
                </a:cubicBezTo>
                <a:cubicBezTo>
                  <a:pt x="110" y="48"/>
                  <a:pt x="52" y="99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7" y="99"/>
                  <a:pt x="116" y="48"/>
                  <a:pt x="185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79" name="Freeform 35">
            <a:extLst>
              <a:ext uri="{FF2B5EF4-FFF2-40B4-BE49-F238E27FC236}">
                <a16:creationId xmlns:a16="http://schemas.microsoft.com/office/drawing/2014/main" id="{10BCFC57-F0CD-4D32-9998-C695D1DE0563}"/>
              </a:ext>
            </a:extLst>
          </p:cNvPr>
          <p:cNvSpPr>
            <a:spLocks/>
          </p:cNvSpPr>
          <p:nvPr/>
        </p:nvSpPr>
        <p:spPr bwMode="auto">
          <a:xfrm>
            <a:off x="7932738" y="180975"/>
            <a:ext cx="584200" cy="488950"/>
          </a:xfrm>
          <a:custGeom>
            <a:avLst/>
            <a:gdLst>
              <a:gd name="T0" fmla="*/ 2147483646 w 184"/>
              <a:gd name="T1" fmla="*/ 0 h 154"/>
              <a:gd name="T2" fmla="*/ 2147483646 w 184"/>
              <a:gd name="T3" fmla="*/ 0 h 154"/>
              <a:gd name="T4" fmla="*/ 0 w 184"/>
              <a:gd name="T5" fmla="*/ 2147483646 h 154"/>
              <a:gd name="T6" fmla="*/ 2147483646 w 184"/>
              <a:gd name="T7" fmla="*/ 2147483646 h 154"/>
              <a:gd name="T8" fmla="*/ 2147483646 w 184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" h="154">
                <a:moveTo>
                  <a:pt x="184" y="0"/>
                </a:moveTo>
                <a:cubicBezTo>
                  <a:pt x="177" y="0"/>
                  <a:pt x="177" y="0"/>
                  <a:pt x="177" y="0"/>
                </a:cubicBezTo>
                <a:cubicBezTo>
                  <a:pt x="110" y="48"/>
                  <a:pt x="51" y="99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7" y="99"/>
                  <a:pt x="115" y="48"/>
                  <a:pt x="184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0" name="Freeform 36">
            <a:extLst>
              <a:ext uri="{FF2B5EF4-FFF2-40B4-BE49-F238E27FC236}">
                <a16:creationId xmlns:a16="http://schemas.microsoft.com/office/drawing/2014/main" id="{40F8F01C-E386-4609-9E3F-017E68A3888A}"/>
              </a:ext>
            </a:extLst>
          </p:cNvPr>
          <p:cNvSpPr>
            <a:spLocks/>
          </p:cNvSpPr>
          <p:nvPr/>
        </p:nvSpPr>
        <p:spPr bwMode="auto">
          <a:xfrm>
            <a:off x="8126413" y="180975"/>
            <a:ext cx="590550" cy="488950"/>
          </a:xfrm>
          <a:custGeom>
            <a:avLst/>
            <a:gdLst>
              <a:gd name="T0" fmla="*/ 2147483646 w 186"/>
              <a:gd name="T1" fmla="*/ 0 h 154"/>
              <a:gd name="T2" fmla="*/ 2147483646 w 186"/>
              <a:gd name="T3" fmla="*/ 0 h 154"/>
              <a:gd name="T4" fmla="*/ 0 w 186"/>
              <a:gd name="T5" fmla="*/ 2147483646 h 154"/>
              <a:gd name="T6" fmla="*/ 2147483646 w 186"/>
              <a:gd name="T7" fmla="*/ 2147483646 h 154"/>
              <a:gd name="T8" fmla="*/ 2147483646 w 186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6" h="154">
                <a:moveTo>
                  <a:pt x="186" y="0"/>
                </a:moveTo>
                <a:cubicBezTo>
                  <a:pt x="179" y="0"/>
                  <a:pt x="179" y="0"/>
                  <a:pt x="179" y="0"/>
                </a:cubicBezTo>
                <a:cubicBezTo>
                  <a:pt x="111" y="48"/>
                  <a:pt x="52" y="99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8" y="99"/>
                  <a:pt x="117" y="47"/>
                  <a:pt x="186" y="0"/>
                </a:cubicBez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1" name="Freeform 37">
            <a:extLst>
              <a:ext uri="{FF2B5EF4-FFF2-40B4-BE49-F238E27FC236}">
                <a16:creationId xmlns:a16="http://schemas.microsoft.com/office/drawing/2014/main" id="{2F68B819-B40F-48D3-8BE4-12710CAB498D}"/>
              </a:ext>
            </a:extLst>
          </p:cNvPr>
          <p:cNvSpPr>
            <a:spLocks/>
          </p:cNvSpPr>
          <p:nvPr/>
        </p:nvSpPr>
        <p:spPr bwMode="auto">
          <a:xfrm>
            <a:off x="8256588" y="180975"/>
            <a:ext cx="593725" cy="488950"/>
          </a:xfrm>
          <a:custGeom>
            <a:avLst/>
            <a:gdLst>
              <a:gd name="T0" fmla="*/ 2147483646 w 187"/>
              <a:gd name="T1" fmla="*/ 0 h 154"/>
              <a:gd name="T2" fmla="*/ 0 w 187"/>
              <a:gd name="T3" fmla="*/ 2147483646 h 154"/>
              <a:gd name="T4" fmla="*/ 2147483646 w 187"/>
              <a:gd name="T5" fmla="*/ 2147483646 h 154"/>
              <a:gd name="T6" fmla="*/ 2147483646 w 187"/>
              <a:gd name="T7" fmla="*/ 0 h 154"/>
              <a:gd name="T8" fmla="*/ 2147483646 w 187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7" h="154">
                <a:moveTo>
                  <a:pt x="181" y="0"/>
                </a:moveTo>
                <a:cubicBezTo>
                  <a:pt x="112" y="48"/>
                  <a:pt x="53" y="99"/>
                  <a:pt x="0" y="154"/>
                </a:cubicBezTo>
                <a:cubicBezTo>
                  <a:pt x="6" y="154"/>
                  <a:pt x="6" y="154"/>
                  <a:pt x="6" y="154"/>
                </a:cubicBezTo>
                <a:cubicBezTo>
                  <a:pt x="58" y="99"/>
                  <a:pt x="118" y="47"/>
                  <a:pt x="187" y="0"/>
                </a:cubicBezTo>
                <a:lnTo>
                  <a:pt x="181" y="0"/>
                </a:ln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2" name="Freeform 38">
            <a:extLst>
              <a:ext uri="{FF2B5EF4-FFF2-40B4-BE49-F238E27FC236}">
                <a16:creationId xmlns:a16="http://schemas.microsoft.com/office/drawing/2014/main" id="{99A514EA-5D14-476B-A403-7819981643E0}"/>
              </a:ext>
            </a:extLst>
          </p:cNvPr>
          <p:cNvSpPr>
            <a:spLocks/>
          </p:cNvSpPr>
          <p:nvPr/>
        </p:nvSpPr>
        <p:spPr bwMode="auto">
          <a:xfrm>
            <a:off x="8323263" y="180975"/>
            <a:ext cx="593725" cy="488950"/>
          </a:xfrm>
          <a:custGeom>
            <a:avLst/>
            <a:gdLst>
              <a:gd name="T0" fmla="*/ 2147483646 w 187"/>
              <a:gd name="T1" fmla="*/ 0 h 154"/>
              <a:gd name="T2" fmla="*/ 0 w 187"/>
              <a:gd name="T3" fmla="*/ 2147483646 h 154"/>
              <a:gd name="T4" fmla="*/ 2147483646 w 187"/>
              <a:gd name="T5" fmla="*/ 2147483646 h 154"/>
              <a:gd name="T6" fmla="*/ 2147483646 w 187"/>
              <a:gd name="T7" fmla="*/ 0 h 154"/>
              <a:gd name="T8" fmla="*/ 2147483646 w 187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7" h="154">
                <a:moveTo>
                  <a:pt x="181" y="0"/>
                </a:moveTo>
                <a:cubicBezTo>
                  <a:pt x="112" y="47"/>
                  <a:pt x="52" y="99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8" y="99"/>
                  <a:pt x="117" y="47"/>
                  <a:pt x="187" y="0"/>
                </a:cubicBezTo>
                <a:lnTo>
                  <a:pt x="181" y="0"/>
                </a:ln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3" name="Freeform 39">
            <a:extLst>
              <a:ext uri="{FF2B5EF4-FFF2-40B4-BE49-F238E27FC236}">
                <a16:creationId xmlns:a16="http://schemas.microsoft.com/office/drawing/2014/main" id="{76E62CD3-B2DB-44AD-89B7-01C514038FCE}"/>
              </a:ext>
            </a:extLst>
          </p:cNvPr>
          <p:cNvSpPr>
            <a:spLocks/>
          </p:cNvSpPr>
          <p:nvPr/>
        </p:nvSpPr>
        <p:spPr bwMode="auto">
          <a:xfrm>
            <a:off x="8193088" y="180975"/>
            <a:ext cx="590550" cy="488950"/>
          </a:xfrm>
          <a:custGeom>
            <a:avLst/>
            <a:gdLst>
              <a:gd name="T0" fmla="*/ 2147483646 w 186"/>
              <a:gd name="T1" fmla="*/ 0 h 154"/>
              <a:gd name="T2" fmla="*/ 0 w 186"/>
              <a:gd name="T3" fmla="*/ 2147483646 h 154"/>
              <a:gd name="T4" fmla="*/ 2147483646 w 186"/>
              <a:gd name="T5" fmla="*/ 2147483646 h 154"/>
              <a:gd name="T6" fmla="*/ 2147483646 w 186"/>
              <a:gd name="T7" fmla="*/ 0 h 154"/>
              <a:gd name="T8" fmla="*/ 2147483646 w 186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6" h="154">
                <a:moveTo>
                  <a:pt x="179" y="0"/>
                </a:moveTo>
                <a:cubicBezTo>
                  <a:pt x="111" y="48"/>
                  <a:pt x="52" y="99"/>
                  <a:pt x="0" y="154"/>
                </a:cubicBezTo>
                <a:cubicBezTo>
                  <a:pt x="5" y="154"/>
                  <a:pt x="5" y="154"/>
                  <a:pt x="5" y="154"/>
                </a:cubicBezTo>
                <a:cubicBezTo>
                  <a:pt x="57" y="99"/>
                  <a:pt x="117" y="47"/>
                  <a:pt x="186" y="0"/>
                </a:cubicBezTo>
                <a:lnTo>
                  <a:pt x="179" y="0"/>
                </a:ln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4" name="Freeform 40">
            <a:extLst>
              <a:ext uri="{FF2B5EF4-FFF2-40B4-BE49-F238E27FC236}">
                <a16:creationId xmlns:a16="http://schemas.microsoft.com/office/drawing/2014/main" id="{B962713C-035A-4137-99F1-FD0FED135A64}"/>
              </a:ext>
            </a:extLst>
          </p:cNvPr>
          <p:cNvSpPr>
            <a:spLocks/>
          </p:cNvSpPr>
          <p:nvPr/>
        </p:nvSpPr>
        <p:spPr bwMode="auto">
          <a:xfrm>
            <a:off x="8910638" y="612775"/>
            <a:ext cx="57150" cy="57150"/>
          </a:xfrm>
          <a:custGeom>
            <a:avLst/>
            <a:gdLst>
              <a:gd name="T0" fmla="*/ 2147483646 w 18"/>
              <a:gd name="T1" fmla="*/ 2147483646 h 18"/>
              <a:gd name="T2" fmla="*/ 2147483646 w 18"/>
              <a:gd name="T3" fmla="*/ 2147483646 h 18"/>
              <a:gd name="T4" fmla="*/ 2147483646 w 18"/>
              <a:gd name="T5" fmla="*/ 0 h 18"/>
              <a:gd name="T6" fmla="*/ 0 w 18"/>
              <a:gd name="T7" fmla="*/ 2147483646 h 18"/>
              <a:gd name="T8" fmla="*/ 2147483646 w 18"/>
              <a:gd name="T9" fmla="*/ 214748364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8">
                <a:moveTo>
                  <a:pt x="5" y="18"/>
                </a:moveTo>
                <a:cubicBezTo>
                  <a:pt x="9" y="14"/>
                  <a:pt x="13" y="9"/>
                  <a:pt x="18" y="5"/>
                </a:cubicBezTo>
                <a:cubicBezTo>
                  <a:pt x="18" y="0"/>
                  <a:pt x="18" y="0"/>
                  <a:pt x="18" y="0"/>
                </a:cubicBezTo>
                <a:cubicBezTo>
                  <a:pt x="11" y="6"/>
                  <a:pt x="5" y="12"/>
                  <a:pt x="0" y="18"/>
                </a:cubicBezTo>
                <a:lnTo>
                  <a:pt x="5" y="18"/>
                </a:lnTo>
                <a:close/>
              </a:path>
            </a:pathLst>
          </a:custGeom>
          <a:solidFill>
            <a:srgbClr val="00B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5" name="Freeform 41">
            <a:extLst>
              <a:ext uri="{FF2B5EF4-FFF2-40B4-BE49-F238E27FC236}">
                <a16:creationId xmlns:a16="http://schemas.microsoft.com/office/drawing/2014/main" id="{82C4B732-F66A-47F9-B5DB-2718D638CD2E}"/>
              </a:ext>
            </a:extLst>
          </p:cNvPr>
          <p:cNvSpPr>
            <a:spLocks/>
          </p:cNvSpPr>
          <p:nvPr/>
        </p:nvSpPr>
        <p:spPr bwMode="auto">
          <a:xfrm>
            <a:off x="1316038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8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8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6" name="Freeform 42">
            <a:extLst>
              <a:ext uri="{FF2B5EF4-FFF2-40B4-BE49-F238E27FC236}">
                <a16:creationId xmlns:a16="http://schemas.microsoft.com/office/drawing/2014/main" id="{7ED574A6-D9B4-468F-BA5C-E2374BBC0B04}"/>
              </a:ext>
            </a:extLst>
          </p:cNvPr>
          <p:cNvSpPr>
            <a:spLocks/>
          </p:cNvSpPr>
          <p:nvPr/>
        </p:nvSpPr>
        <p:spPr bwMode="auto">
          <a:xfrm>
            <a:off x="1474788" y="180975"/>
            <a:ext cx="471487" cy="488950"/>
          </a:xfrm>
          <a:custGeom>
            <a:avLst/>
            <a:gdLst>
              <a:gd name="T0" fmla="*/ 2147483646 w 297"/>
              <a:gd name="T1" fmla="*/ 2147483646 h 308"/>
              <a:gd name="T2" fmla="*/ 2147483646 w 297"/>
              <a:gd name="T3" fmla="*/ 0 h 308"/>
              <a:gd name="T4" fmla="*/ 2147483646 w 297"/>
              <a:gd name="T5" fmla="*/ 0 h 308"/>
              <a:gd name="T6" fmla="*/ 0 w 297"/>
              <a:gd name="T7" fmla="*/ 2147483646 h 308"/>
              <a:gd name="T8" fmla="*/ 2147483646 w 297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7" h="308">
                <a:moveTo>
                  <a:pt x="8" y="308"/>
                </a:moveTo>
                <a:lnTo>
                  <a:pt x="297" y="0"/>
                </a:lnTo>
                <a:lnTo>
                  <a:pt x="287" y="0"/>
                </a:lnTo>
                <a:lnTo>
                  <a:pt x="0" y="308"/>
                </a:lnTo>
                <a:lnTo>
                  <a:pt x="8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7" name="Freeform 43">
            <a:extLst>
              <a:ext uri="{FF2B5EF4-FFF2-40B4-BE49-F238E27FC236}">
                <a16:creationId xmlns:a16="http://schemas.microsoft.com/office/drawing/2014/main" id="{5AB56590-7A08-4390-B4F9-98EEC25F0852}"/>
              </a:ext>
            </a:extLst>
          </p:cNvPr>
          <p:cNvSpPr>
            <a:spLocks/>
          </p:cNvSpPr>
          <p:nvPr/>
        </p:nvSpPr>
        <p:spPr bwMode="auto">
          <a:xfrm>
            <a:off x="1395413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8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8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8" name="Freeform 44">
            <a:extLst>
              <a:ext uri="{FF2B5EF4-FFF2-40B4-BE49-F238E27FC236}">
                <a16:creationId xmlns:a16="http://schemas.microsoft.com/office/drawing/2014/main" id="{8207AFBE-6138-4F91-B660-84AA6CBF8FDA}"/>
              </a:ext>
            </a:extLst>
          </p:cNvPr>
          <p:cNvSpPr>
            <a:spLocks/>
          </p:cNvSpPr>
          <p:nvPr/>
        </p:nvSpPr>
        <p:spPr bwMode="auto">
          <a:xfrm>
            <a:off x="998538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10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89" name="Freeform 45">
            <a:extLst>
              <a:ext uri="{FF2B5EF4-FFF2-40B4-BE49-F238E27FC236}">
                <a16:creationId xmlns:a16="http://schemas.microsoft.com/office/drawing/2014/main" id="{CB10C83B-471D-404E-BA26-AA221DC5F023}"/>
              </a:ext>
            </a:extLst>
          </p:cNvPr>
          <p:cNvSpPr>
            <a:spLocks/>
          </p:cNvSpPr>
          <p:nvPr/>
        </p:nvSpPr>
        <p:spPr bwMode="auto">
          <a:xfrm>
            <a:off x="1236663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8" y="308"/>
                </a:moveTo>
                <a:lnTo>
                  <a:pt x="298" y="0"/>
                </a:lnTo>
                <a:lnTo>
                  <a:pt x="288" y="0"/>
                </a:lnTo>
                <a:lnTo>
                  <a:pt x="0" y="308"/>
                </a:lnTo>
                <a:lnTo>
                  <a:pt x="8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0" name="Freeform 46">
            <a:extLst>
              <a:ext uri="{FF2B5EF4-FFF2-40B4-BE49-F238E27FC236}">
                <a16:creationId xmlns:a16="http://schemas.microsoft.com/office/drawing/2014/main" id="{526E873A-8A5B-4933-9947-9C887D7F8A1F}"/>
              </a:ext>
            </a:extLst>
          </p:cNvPr>
          <p:cNvSpPr>
            <a:spLocks/>
          </p:cNvSpPr>
          <p:nvPr/>
        </p:nvSpPr>
        <p:spPr bwMode="auto">
          <a:xfrm>
            <a:off x="1077913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10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1" name="Freeform 47">
            <a:extLst>
              <a:ext uri="{FF2B5EF4-FFF2-40B4-BE49-F238E27FC236}">
                <a16:creationId xmlns:a16="http://schemas.microsoft.com/office/drawing/2014/main" id="{8B8DD76E-607C-4820-94C7-CDB0DBFB27A7}"/>
              </a:ext>
            </a:extLst>
          </p:cNvPr>
          <p:cNvSpPr>
            <a:spLocks/>
          </p:cNvSpPr>
          <p:nvPr/>
        </p:nvSpPr>
        <p:spPr bwMode="auto">
          <a:xfrm>
            <a:off x="1157288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10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2" name="Freeform 48">
            <a:extLst>
              <a:ext uri="{FF2B5EF4-FFF2-40B4-BE49-F238E27FC236}">
                <a16:creationId xmlns:a16="http://schemas.microsoft.com/office/drawing/2014/main" id="{C9E913AE-5BEE-4FC0-8F95-25431BB1968E}"/>
              </a:ext>
            </a:extLst>
          </p:cNvPr>
          <p:cNvSpPr>
            <a:spLocks/>
          </p:cNvSpPr>
          <p:nvPr/>
        </p:nvSpPr>
        <p:spPr bwMode="auto">
          <a:xfrm>
            <a:off x="1554163" y="180975"/>
            <a:ext cx="471487" cy="488950"/>
          </a:xfrm>
          <a:custGeom>
            <a:avLst/>
            <a:gdLst>
              <a:gd name="T0" fmla="*/ 2147483646 w 297"/>
              <a:gd name="T1" fmla="*/ 2147483646 h 308"/>
              <a:gd name="T2" fmla="*/ 2147483646 w 297"/>
              <a:gd name="T3" fmla="*/ 0 h 308"/>
              <a:gd name="T4" fmla="*/ 2147483646 w 297"/>
              <a:gd name="T5" fmla="*/ 0 h 308"/>
              <a:gd name="T6" fmla="*/ 0 w 297"/>
              <a:gd name="T7" fmla="*/ 2147483646 h 308"/>
              <a:gd name="T8" fmla="*/ 2147483646 w 297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7" h="308">
                <a:moveTo>
                  <a:pt x="8" y="308"/>
                </a:moveTo>
                <a:lnTo>
                  <a:pt x="297" y="0"/>
                </a:lnTo>
                <a:lnTo>
                  <a:pt x="287" y="0"/>
                </a:lnTo>
                <a:lnTo>
                  <a:pt x="0" y="308"/>
                </a:lnTo>
                <a:lnTo>
                  <a:pt x="8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3" name="Freeform 49">
            <a:extLst>
              <a:ext uri="{FF2B5EF4-FFF2-40B4-BE49-F238E27FC236}">
                <a16:creationId xmlns:a16="http://schemas.microsoft.com/office/drawing/2014/main" id="{F848BAEF-8BD6-4778-99A5-F3F8D06AF5C3}"/>
              </a:ext>
            </a:extLst>
          </p:cNvPr>
          <p:cNvSpPr>
            <a:spLocks/>
          </p:cNvSpPr>
          <p:nvPr/>
        </p:nvSpPr>
        <p:spPr bwMode="auto">
          <a:xfrm>
            <a:off x="1946275" y="180975"/>
            <a:ext cx="476250" cy="488950"/>
          </a:xfrm>
          <a:custGeom>
            <a:avLst/>
            <a:gdLst>
              <a:gd name="T0" fmla="*/ 2147483646 w 300"/>
              <a:gd name="T1" fmla="*/ 2147483646 h 308"/>
              <a:gd name="T2" fmla="*/ 2147483646 w 300"/>
              <a:gd name="T3" fmla="*/ 0 h 308"/>
              <a:gd name="T4" fmla="*/ 2147483646 w 300"/>
              <a:gd name="T5" fmla="*/ 0 h 308"/>
              <a:gd name="T6" fmla="*/ 0 w 300"/>
              <a:gd name="T7" fmla="*/ 2147483646 h 308"/>
              <a:gd name="T8" fmla="*/ 2147483646 w 300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08">
                <a:moveTo>
                  <a:pt x="10" y="308"/>
                </a:moveTo>
                <a:lnTo>
                  <a:pt x="300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4" name="Freeform 50">
            <a:extLst>
              <a:ext uri="{FF2B5EF4-FFF2-40B4-BE49-F238E27FC236}">
                <a16:creationId xmlns:a16="http://schemas.microsoft.com/office/drawing/2014/main" id="{F2A15E12-0F59-47A7-A3CA-77E2B23113BE}"/>
              </a:ext>
            </a:extLst>
          </p:cNvPr>
          <p:cNvSpPr>
            <a:spLocks/>
          </p:cNvSpPr>
          <p:nvPr/>
        </p:nvSpPr>
        <p:spPr bwMode="auto">
          <a:xfrm>
            <a:off x="2025650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10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5" name="Freeform 51">
            <a:extLst>
              <a:ext uri="{FF2B5EF4-FFF2-40B4-BE49-F238E27FC236}">
                <a16:creationId xmlns:a16="http://schemas.microsoft.com/office/drawing/2014/main" id="{E1993049-AE82-4549-976A-14E58C9C90B0}"/>
              </a:ext>
            </a:extLst>
          </p:cNvPr>
          <p:cNvSpPr>
            <a:spLocks/>
          </p:cNvSpPr>
          <p:nvPr/>
        </p:nvSpPr>
        <p:spPr bwMode="auto">
          <a:xfrm>
            <a:off x="2105025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10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6" name="Freeform 52">
            <a:extLst>
              <a:ext uri="{FF2B5EF4-FFF2-40B4-BE49-F238E27FC236}">
                <a16:creationId xmlns:a16="http://schemas.microsoft.com/office/drawing/2014/main" id="{DE484466-E972-43EE-8243-D3C3B1037B35}"/>
              </a:ext>
            </a:extLst>
          </p:cNvPr>
          <p:cNvSpPr>
            <a:spLocks/>
          </p:cNvSpPr>
          <p:nvPr/>
        </p:nvSpPr>
        <p:spPr bwMode="auto">
          <a:xfrm>
            <a:off x="1789113" y="180975"/>
            <a:ext cx="474662" cy="488950"/>
          </a:xfrm>
          <a:custGeom>
            <a:avLst/>
            <a:gdLst>
              <a:gd name="T0" fmla="*/ 2147483646 w 299"/>
              <a:gd name="T1" fmla="*/ 2147483646 h 308"/>
              <a:gd name="T2" fmla="*/ 2147483646 w 299"/>
              <a:gd name="T3" fmla="*/ 0 h 308"/>
              <a:gd name="T4" fmla="*/ 2147483646 w 299"/>
              <a:gd name="T5" fmla="*/ 0 h 308"/>
              <a:gd name="T6" fmla="*/ 0 w 299"/>
              <a:gd name="T7" fmla="*/ 2147483646 h 308"/>
              <a:gd name="T8" fmla="*/ 2147483646 w 299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9" h="308">
                <a:moveTo>
                  <a:pt x="10" y="308"/>
                </a:moveTo>
                <a:lnTo>
                  <a:pt x="299" y="0"/>
                </a:lnTo>
                <a:lnTo>
                  <a:pt x="289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7" name="Freeform 53">
            <a:extLst>
              <a:ext uri="{FF2B5EF4-FFF2-40B4-BE49-F238E27FC236}">
                <a16:creationId xmlns:a16="http://schemas.microsoft.com/office/drawing/2014/main" id="{F9257A81-C9FE-452F-BD02-7C0FECBE5488}"/>
              </a:ext>
            </a:extLst>
          </p:cNvPr>
          <p:cNvSpPr>
            <a:spLocks/>
          </p:cNvSpPr>
          <p:nvPr/>
        </p:nvSpPr>
        <p:spPr bwMode="auto">
          <a:xfrm>
            <a:off x="1709738" y="180975"/>
            <a:ext cx="474662" cy="488950"/>
          </a:xfrm>
          <a:custGeom>
            <a:avLst/>
            <a:gdLst>
              <a:gd name="T0" fmla="*/ 2147483646 w 299"/>
              <a:gd name="T1" fmla="*/ 2147483646 h 308"/>
              <a:gd name="T2" fmla="*/ 2147483646 w 299"/>
              <a:gd name="T3" fmla="*/ 0 h 308"/>
              <a:gd name="T4" fmla="*/ 2147483646 w 299"/>
              <a:gd name="T5" fmla="*/ 0 h 308"/>
              <a:gd name="T6" fmla="*/ 0 w 299"/>
              <a:gd name="T7" fmla="*/ 2147483646 h 308"/>
              <a:gd name="T8" fmla="*/ 2147483646 w 299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9" h="308">
                <a:moveTo>
                  <a:pt x="10" y="308"/>
                </a:moveTo>
                <a:lnTo>
                  <a:pt x="299" y="0"/>
                </a:lnTo>
                <a:lnTo>
                  <a:pt x="289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8" name="Freeform 54">
            <a:extLst>
              <a:ext uri="{FF2B5EF4-FFF2-40B4-BE49-F238E27FC236}">
                <a16:creationId xmlns:a16="http://schemas.microsoft.com/office/drawing/2014/main" id="{F50250C4-80BD-4158-BCBB-7685E89104E5}"/>
              </a:ext>
            </a:extLst>
          </p:cNvPr>
          <p:cNvSpPr>
            <a:spLocks/>
          </p:cNvSpPr>
          <p:nvPr/>
        </p:nvSpPr>
        <p:spPr bwMode="auto">
          <a:xfrm>
            <a:off x="1868488" y="180975"/>
            <a:ext cx="474662" cy="488950"/>
          </a:xfrm>
          <a:custGeom>
            <a:avLst/>
            <a:gdLst>
              <a:gd name="T0" fmla="*/ 2147483646 w 299"/>
              <a:gd name="T1" fmla="*/ 2147483646 h 308"/>
              <a:gd name="T2" fmla="*/ 2147483646 w 299"/>
              <a:gd name="T3" fmla="*/ 0 h 308"/>
              <a:gd name="T4" fmla="*/ 2147483646 w 299"/>
              <a:gd name="T5" fmla="*/ 0 h 308"/>
              <a:gd name="T6" fmla="*/ 0 w 299"/>
              <a:gd name="T7" fmla="*/ 2147483646 h 308"/>
              <a:gd name="T8" fmla="*/ 2147483646 w 299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9" h="308">
                <a:moveTo>
                  <a:pt x="10" y="308"/>
                </a:moveTo>
                <a:lnTo>
                  <a:pt x="299" y="0"/>
                </a:lnTo>
                <a:lnTo>
                  <a:pt x="289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99" name="Freeform 55">
            <a:extLst>
              <a:ext uri="{FF2B5EF4-FFF2-40B4-BE49-F238E27FC236}">
                <a16:creationId xmlns:a16="http://schemas.microsoft.com/office/drawing/2014/main" id="{EE3CF7DB-65E9-472E-96F5-178AA5FEEA6D}"/>
              </a:ext>
            </a:extLst>
          </p:cNvPr>
          <p:cNvSpPr>
            <a:spLocks/>
          </p:cNvSpPr>
          <p:nvPr/>
        </p:nvSpPr>
        <p:spPr bwMode="auto">
          <a:xfrm>
            <a:off x="1630363" y="180975"/>
            <a:ext cx="474662" cy="488950"/>
          </a:xfrm>
          <a:custGeom>
            <a:avLst/>
            <a:gdLst>
              <a:gd name="T0" fmla="*/ 2147483646 w 299"/>
              <a:gd name="T1" fmla="*/ 2147483646 h 308"/>
              <a:gd name="T2" fmla="*/ 2147483646 w 299"/>
              <a:gd name="T3" fmla="*/ 0 h 308"/>
              <a:gd name="T4" fmla="*/ 2147483646 w 299"/>
              <a:gd name="T5" fmla="*/ 0 h 308"/>
              <a:gd name="T6" fmla="*/ 0 w 299"/>
              <a:gd name="T7" fmla="*/ 2147483646 h 308"/>
              <a:gd name="T8" fmla="*/ 2147483646 w 299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9" h="308">
                <a:moveTo>
                  <a:pt x="10" y="308"/>
                </a:moveTo>
                <a:lnTo>
                  <a:pt x="299" y="0"/>
                </a:lnTo>
                <a:lnTo>
                  <a:pt x="289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0" name="Freeform 56">
            <a:extLst>
              <a:ext uri="{FF2B5EF4-FFF2-40B4-BE49-F238E27FC236}">
                <a16:creationId xmlns:a16="http://schemas.microsoft.com/office/drawing/2014/main" id="{E0E6E773-08B2-47F4-9019-35AFCC382A6D}"/>
              </a:ext>
            </a:extLst>
          </p:cNvPr>
          <p:cNvSpPr>
            <a:spLocks/>
          </p:cNvSpPr>
          <p:nvPr/>
        </p:nvSpPr>
        <p:spPr bwMode="auto">
          <a:xfrm>
            <a:off x="681038" y="180975"/>
            <a:ext cx="476250" cy="488950"/>
          </a:xfrm>
          <a:custGeom>
            <a:avLst/>
            <a:gdLst>
              <a:gd name="T0" fmla="*/ 2147483646 w 300"/>
              <a:gd name="T1" fmla="*/ 2147483646 h 308"/>
              <a:gd name="T2" fmla="*/ 2147483646 w 300"/>
              <a:gd name="T3" fmla="*/ 0 h 308"/>
              <a:gd name="T4" fmla="*/ 2147483646 w 300"/>
              <a:gd name="T5" fmla="*/ 0 h 308"/>
              <a:gd name="T6" fmla="*/ 0 w 300"/>
              <a:gd name="T7" fmla="*/ 2147483646 h 308"/>
              <a:gd name="T8" fmla="*/ 2147483646 w 300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08">
                <a:moveTo>
                  <a:pt x="10" y="308"/>
                </a:moveTo>
                <a:lnTo>
                  <a:pt x="300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1" name="Freeform 57">
            <a:extLst>
              <a:ext uri="{FF2B5EF4-FFF2-40B4-BE49-F238E27FC236}">
                <a16:creationId xmlns:a16="http://schemas.microsoft.com/office/drawing/2014/main" id="{1822B1B4-915B-4A2A-80D3-B7E9AF08B331}"/>
              </a:ext>
            </a:extLst>
          </p:cNvPr>
          <p:cNvSpPr>
            <a:spLocks/>
          </p:cNvSpPr>
          <p:nvPr/>
        </p:nvSpPr>
        <p:spPr bwMode="auto">
          <a:xfrm>
            <a:off x="185738" y="180975"/>
            <a:ext cx="98425" cy="104775"/>
          </a:xfrm>
          <a:custGeom>
            <a:avLst/>
            <a:gdLst>
              <a:gd name="T0" fmla="*/ 2147483646 w 62"/>
              <a:gd name="T1" fmla="*/ 0 h 66"/>
              <a:gd name="T2" fmla="*/ 0 w 62"/>
              <a:gd name="T3" fmla="*/ 2147483646 h 66"/>
              <a:gd name="T4" fmla="*/ 0 w 62"/>
              <a:gd name="T5" fmla="*/ 2147483646 h 66"/>
              <a:gd name="T6" fmla="*/ 2147483646 w 62"/>
              <a:gd name="T7" fmla="*/ 0 h 66"/>
              <a:gd name="T8" fmla="*/ 2147483646 w 62"/>
              <a:gd name="T9" fmla="*/ 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" h="66">
                <a:moveTo>
                  <a:pt x="52" y="0"/>
                </a:moveTo>
                <a:lnTo>
                  <a:pt x="0" y="56"/>
                </a:lnTo>
                <a:lnTo>
                  <a:pt x="0" y="66"/>
                </a:lnTo>
                <a:lnTo>
                  <a:pt x="62" y="0"/>
                </a:lnTo>
                <a:lnTo>
                  <a:pt x="52" y="0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2" name="Freeform 58">
            <a:extLst>
              <a:ext uri="{FF2B5EF4-FFF2-40B4-BE49-F238E27FC236}">
                <a16:creationId xmlns:a16="http://schemas.microsoft.com/office/drawing/2014/main" id="{39C211D0-0897-4DAF-8B3E-1BB28C0E2EA4}"/>
              </a:ext>
            </a:extLst>
          </p:cNvPr>
          <p:cNvSpPr>
            <a:spLocks/>
          </p:cNvSpPr>
          <p:nvPr/>
        </p:nvSpPr>
        <p:spPr bwMode="auto">
          <a:xfrm>
            <a:off x="185738" y="180975"/>
            <a:ext cx="19050" cy="19050"/>
          </a:xfrm>
          <a:custGeom>
            <a:avLst/>
            <a:gdLst>
              <a:gd name="T0" fmla="*/ 2147483646 w 12"/>
              <a:gd name="T1" fmla="*/ 0 h 12"/>
              <a:gd name="T2" fmla="*/ 0 w 12"/>
              <a:gd name="T3" fmla="*/ 2147483646 h 12"/>
              <a:gd name="T4" fmla="*/ 0 w 12"/>
              <a:gd name="T5" fmla="*/ 2147483646 h 12"/>
              <a:gd name="T6" fmla="*/ 2147483646 w 12"/>
              <a:gd name="T7" fmla="*/ 0 h 12"/>
              <a:gd name="T8" fmla="*/ 2147483646 w 12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12">
                <a:moveTo>
                  <a:pt x="4" y="0"/>
                </a:moveTo>
                <a:lnTo>
                  <a:pt x="0" y="4"/>
                </a:lnTo>
                <a:lnTo>
                  <a:pt x="0" y="12"/>
                </a:lnTo>
                <a:lnTo>
                  <a:pt x="12" y="0"/>
                </a:lnTo>
                <a:lnTo>
                  <a:pt x="4" y="0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3" name="Freeform 59">
            <a:extLst>
              <a:ext uri="{FF2B5EF4-FFF2-40B4-BE49-F238E27FC236}">
                <a16:creationId xmlns:a16="http://schemas.microsoft.com/office/drawing/2014/main" id="{D9EE30AD-CABF-4300-8906-42D20E00E911}"/>
              </a:ext>
            </a:extLst>
          </p:cNvPr>
          <p:cNvSpPr>
            <a:spLocks/>
          </p:cNvSpPr>
          <p:nvPr/>
        </p:nvSpPr>
        <p:spPr bwMode="auto">
          <a:xfrm>
            <a:off x="185738" y="180975"/>
            <a:ext cx="177800" cy="190500"/>
          </a:xfrm>
          <a:custGeom>
            <a:avLst/>
            <a:gdLst>
              <a:gd name="T0" fmla="*/ 2147483646 w 112"/>
              <a:gd name="T1" fmla="*/ 0 h 120"/>
              <a:gd name="T2" fmla="*/ 0 w 112"/>
              <a:gd name="T3" fmla="*/ 2147483646 h 120"/>
              <a:gd name="T4" fmla="*/ 0 w 112"/>
              <a:gd name="T5" fmla="*/ 2147483646 h 120"/>
              <a:gd name="T6" fmla="*/ 2147483646 w 112"/>
              <a:gd name="T7" fmla="*/ 0 h 120"/>
              <a:gd name="T8" fmla="*/ 2147483646 w 112"/>
              <a:gd name="T9" fmla="*/ 0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2" h="120">
                <a:moveTo>
                  <a:pt x="104" y="0"/>
                </a:moveTo>
                <a:lnTo>
                  <a:pt x="0" y="110"/>
                </a:lnTo>
                <a:lnTo>
                  <a:pt x="0" y="120"/>
                </a:lnTo>
                <a:lnTo>
                  <a:pt x="112" y="0"/>
                </a:lnTo>
                <a:lnTo>
                  <a:pt x="104" y="0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4" name="Freeform 60">
            <a:extLst>
              <a:ext uri="{FF2B5EF4-FFF2-40B4-BE49-F238E27FC236}">
                <a16:creationId xmlns:a16="http://schemas.microsoft.com/office/drawing/2014/main" id="{8EE9B953-4024-47B1-B7BC-EA89F2CD7102}"/>
              </a:ext>
            </a:extLst>
          </p:cNvPr>
          <p:cNvSpPr>
            <a:spLocks/>
          </p:cNvSpPr>
          <p:nvPr/>
        </p:nvSpPr>
        <p:spPr bwMode="auto">
          <a:xfrm>
            <a:off x="185738" y="180975"/>
            <a:ext cx="336550" cy="358775"/>
          </a:xfrm>
          <a:custGeom>
            <a:avLst/>
            <a:gdLst>
              <a:gd name="T0" fmla="*/ 2147483646 w 212"/>
              <a:gd name="T1" fmla="*/ 0 h 226"/>
              <a:gd name="T2" fmla="*/ 0 w 212"/>
              <a:gd name="T3" fmla="*/ 2147483646 h 226"/>
              <a:gd name="T4" fmla="*/ 0 w 212"/>
              <a:gd name="T5" fmla="*/ 2147483646 h 226"/>
              <a:gd name="T6" fmla="*/ 2147483646 w 212"/>
              <a:gd name="T7" fmla="*/ 0 h 226"/>
              <a:gd name="T8" fmla="*/ 2147483646 w 212"/>
              <a:gd name="T9" fmla="*/ 0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" h="226">
                <a:moveTo>
                  <a:pt x="202" y="0"/>
                </a:moveTo>
                <a:lnTo>
                  <a:pt x="0" y="216"/>
                </a:lnTo>
                <a:lnTo>
                  <a:pt x="0" y="226"/>
                </a:lnTo>
                <a:lnTo>
                  <a:pt x="212" y="0"/>
                </a:lnTo>
                <a:lnTo>
                  <a:pt x="202" y="0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5" name="Freeform 61">
            <a:extLst>
              <a:ext uri="{FF2B5EF4-FFF2-40B4-BE49-F238E27FC236}">
                <a16:creationId xmlns:a16="http://schemas.microsoft.com/office/drawing/2014/main" id="{CAE9661C-1413-45E0-978E-762444DFFFB2}"/>
              </a:ext>
            </a:extLst>
          </p:cNvPr>
          <p:cNvSpPr>
            <a:spLocks/>
          </p:cNvSpPr>
          <p:nvPr/>
        </p:nvSpPr>
        <p:spPr bwMode="auto">
          <a:xfrm>
            <a:off x="185738" y="180975"/>
            <a:ext cx="257175" cy="273050"/>
          </a:xfrm>
          <a:custGeom>
            <a:avLst/>
            <a:gdLst>
              <a:gd name="T0" fmla="*/ 2147483646 w 162"/>
              <a:gd name="T1" fmla="*/ 0 h 172"/>
              <a:gd name="T2" fmla="*/ 0 w 162"/>
              <a:gd name="T3" fmla="*/ 2147483646 h 172"/>
              <a:gd name="T4" fmla="*/ 0 w 162"/>
              <a:gd name="T5" fmla="*/ 2147483646 h 172"/>
              <a:gd name="T6" fmla="*/ 2147483646 w 162"/>
              <a:gd name="T7" fmla="*/ 0 h 172"/>
              <a:gd name="T8" fmla="*/ 2147483646 w 162"/>
              <a:gd name="T9" fmla="*/ 0 h 1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2" h="172">
                <a:moveTo>
                  <a:pt x="152" y="0"/>
                </a:moveTo>
                <a:lnTo>
                  <a:pt x="0" y="162"/>
                </a:lnTo>
                <a:lnTo>
                  <a:pt x="0" y="172"/>
                </a:lnTo>
                <a:lnTo>
                  <a:pt x="162" y="0"/>
                </a:lnTo>
                <a:lnTo>
                  <a:pt x="152" y="0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6" name="Freeform 62">
            <a:extLst>
              <a:ext uri="{FF2B5EF4-FFF2-40B4-BE49-F238E27FC236}">
                <a16:creationId xmlns:a16="http://schemas.microsoft.com/office/drawing/2014/main" id="{B5D73D73-5283-445C-BEC1-271570E46970}"/>
              </a:ext>
            </a:extLst>
          </p:cNvPr>
          <p:cNvSpPr>
            <a:spLocks/>
          </p:cNvSpPr>
          <p:nvPr/>
        </p:nvSpPr>
        <p:spPr bwMode="auto">
          <a:xfrm>
            <a:off x="919163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10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7" name="Freeform 63">
            <a:extLst>
              <a:ext uri="{FF2B5EF4-FFF2-40B4-BE49-F238E27FC236}">
                <a16:creationId xmlns:a16="http://schemas.microsoft.com/office/drawing/2014/main" id="{C323627B-7905-4BDB-83E6-99F3C8C12998}"/>
              </a:ext>
            </a:extLst>
          </p:cNvPr>
          <p:cNvSpPr>
            <a:spLocks/>
          </p:cNvSpPr>
          <p:nvPr/>
        </p:nvSpPr>
        <p:spPr bwMode="auto">
          <a:xfrm>
            <a:off x="204788" y="180975"/>
            <a:ext cx="476250" cy="488950"/>
          </a:xfrm>
          <a:custGeom>
            <a:avLst/>
            <a:gdLst>
              <a:gd name="T0" fmla="*/ 2147483646 w 300"/>
              <a:gd name="T1" fmla="*/ 2147483646 h 308"/>
              <a:gd name="T2" fmla="*/ 2147483646 w 300"/>
              <a:gd name="T3" fmla="*/ 0 h 308"/>
              <a:gd name="T4" fmla="*/ 2147483646 w 300"/>
              <a:gd name="T5" fmla="*/ 0 h 308"/>
              <a:gd name="T6" fmla="*/ 0 w 300"/>
              <a:gd name="T7" fmla="*/ 2147483646 h 308"/>
              <a:gd name="T8" fmla="*/ 2147483646 w 300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08">
                <a:moveTo>
                  <a:pt x="10" y="308"/>
                </a:moveTo>
                <a:lnTo>
                  <a:pt x="300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8" name="Freeform 64">
            <a:extLst>
              <a:ext uri="{FF2B5EF4-FFF2-40B4-BE49-F238E27FC236}">
                <a16:creationId xmlns:a16="http://schemas.microsoft.com/office/drawing/2014/main" id="{CCE810F7-AC29-4D13-A809-764945055053}"/>
              </a:ext>
            </a:extLst>
          </p:cNvPr>
          <p:cNvSpPr>
            <a:spLocks/>
          </p:cNvSpPr>
          <p:nvPr/>
        </p:nvSpPr>
        <p:spPr bwMode="auto">
          <a:xfrm>
            <a:off x="185738" y="180975"/>
            <a:ext cx="415925" cy="441325"/>
          </a:xfrm>
          <a:custGeom>
            <a:avLst/>
            <a:gdLst>
              <a:gd name="T0" fmla="*/ 2147483646 w 262"/>
              <a:gd name="T1" fmla="*/ 0 h 278"/>
              <a:gd name="T2" fmla="*/ 0 w 262"/>
              <a:gd name="T3" fmla="*/ 2147483646 h 278"/>
              <a:gd name="T4" fmla="*/ 0 w 262"/>
              <a:gd name="T5" fmla="*/ 2147483646 h 278"/>
              <a:gd name="T6" fmla="*/ 2147483646 w 262"/>
              <a:gd name="T7" fmla="*/ 0 h 278"/>
              <a:gd name="T8" fmla="*/ 2147483646 w 262"/>
              <a:gd name="T9" fmla="*/ 0 h 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2" h="278">
                <a:moveTo>
                  <a:pt x="252" y="0"/>
                </a:moveTo>
                <a:lnTo>
                  <a:pt x="0" y="268"/>
                </a:lnTo>
                <a:lnTo>
                  <a:pt x="0" y="278"/>
                </a:lnTo>
                <a:lnTo>
                  <a:pt x="262" y="0"/>
                </a:lnTo>
                <a:lnTo>
                  <a:pt x="252" y="0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09" name="Freeform 65">
            <a:extLst>
              <a:ext uri="{FF2B5EF4-FFF2-40B4-BE49-F238E27FC236}">
                <a16:creationId xmlns:a16="http://schemas.microsoft.com/office/drawing/2014/main" id="{441A144D-CE73-4369-8C18-2418376974AB}"/>
              </a:ext>
            </a:extLst>
          </p:cNvPr>
          <p:cNvSpPr>
            <a:spLocks/>
          </p:cNvSpPr>
          <p:nvPr/>
        </p:nvSpPr>
        <p:spPr bwMode="auto">
          <a:xfrm>
            <a:off x="287338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8" y="308"/>
                </a:moveTo>
                <a:lnTo>
                  <a:pt x="298" y="0"/>
                </a:lnTo>
                <a:lnTo>
                  <a:pt x="288" y="0"/>
                </a:lnTo>
                <a:lnTo>
                  <a:pt x="0" y="308"/>
                </a:lnTo>
                <a:lnTo>
                  <a:pt x="8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10" name="Freeform 66">
            <a:extLst>
              <a:ext uri="{FF2B5EF4-FFF2-40B4-BE49-F238E27FC236}">
                <a16:creationId xmlns:a16="http://schemas.microsoft.com/office/drawing/2014/main" id="{09FFB18B-CD70-4E3E-8F59-28EFEB61BD6C}"/>
              </a:ext>
            </a:extLst>
          </p:cNvPr>
          <p:cNvSpPr>
            <a:spLocks/>
          </p:cNvSpPr>
          <p:nvPr/>
        </p:nvSpPr>
        <p:spPr bwMode="auto">
          <a:xfrm>
            <a:off x="760413" y="180975"/>
            <a:ext cx="476250" cy="488950"/>
          </a:xfrm>
          <a:custGeom>
            <a:avLst/>
            <a:gdLst>
              <a:gd name="T0" fmla="*/ 2147483646 w 300"/>
              <a:gd name="T1" fmla="*/ 2147483646 h 308"/>
              <a:gd name="T2" fmla="*/ 2147483646 w 300"/>
              <a:gd name="T3" fmla="*/ 0 h 308"/>
              <a:gd name="T4" fmla="*/ 2147483646 w 300"/>
              <a:gd name="T5" fmla="*/ 0 h 308"/>
              <a:gd name="T6" fmla="*/ 0 w 300"/>
              <a:gd name="T7" fmla="*/ 2147483646 h 308"/>
              <a:gd name="T8" fmla="*/ 2147483646 w 300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08">
                <a:moveTo>
                  <a:pt x="10" y="308"/>
                </a:moveTo>
                <a:lnTo>
                  <a:pt x="300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11" name="Freeform 67">
            <a:extLst>
              <a:ext uri="{FF2B5EF4-FFF2-40B4-BE49-F238E27FC236}">
                <a16:creationId xmlns:a16="http://schemas.microsoft.com/office/drawing/2014/main" id="{F1A9C907-90ED-4912-A676-50F920E54CAB}"/>
              </a:ext>
            </a:extLst>
          </p:cNvPr>
          <p:cNvSpPr>
            <a:spLocks/>
          </p:cNvSpPr>
          <p:nvPr/>
        </p:nvSpPr>
        <p:spPr bwMode="auto">
          <a:xfrm>
            <a:off x="839788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10" y="308"/>
                </a:moveTo>
                <a:lnTo>
                  <a:pt x="298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12" name="Freeform 68">
            <a:extLst>
              <a:ext uri="{FF2B5EF4-FFF2-40B4-BE49-F238E27FC236}">
                <a16:creationId xmlns:a16="http://schemas.microsoft.com/office/drawing/2014/main" id="{B041B29F-0ABA-48DE-9534-385BBB8479B5}"/>
              </a:ext>
            </a:extLst>
          </p:cNvPr>
          <p:cNvSpPr>
            <a:spLocks/>
          </p:cNvSpPr>
          <p:nvPr/>
        </p:nvSpPr>
        <p:spPr bwMode="auto">
          <a:xfrm>
            <a:off x="601663" y="180975"/>
            <a:ext cx="476250" cy="488950"/>
          </a:xfrm>
          <a:custGeom>
            <a:avLst/>
            <a:gdLst>
              <a:gd name="T0" fmla="*/ 2147483646 w 300"/>
              <a:gd name="T1" fmla="*/ 2147483646 h 308"/>
              <a:gd name="T2" fmla="*/ 2147483646 w 300"/>
              <a:gd name="T3" fmla="*/ 0 h 308"/>
              <a:gd name="T4" fmla="*/ 2147483646 w 300"/>
              <a:gd name="T5" fmla="*/ 0 h 308"/>
              <a:gd name="T6" fmla="*/ 0 w 300"/>
              <a:gd name="T7" fmla="*/ 2147483646 h 308"/>
              <a:gd name="T8" fmla="*/ 2147483646 w 300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08">
                <a:moveTo>
                  <a:pt x="10" y="308"/>
                </a:moveTo>
                <a:lnTo>
                  <a:pt x="300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13" name="Freeform 69">
            <a:extLst>
              <a:ext uri="{FF2B5EF4-FFF2-40B4-BE49-F238E27FC236}">
                <a16:creationId xmlns:a16="http://schemas.microsoft.com/office/drawing/2014/main" id="{684C4668-DC5A-48FD-80C7-011BC890B9D9}"/>
              </a:ext>
            </a:extLst>
          </p:cNvPr>
          <p:cNvSpPr>
            <a:spLocks/>
          </p:cNvSpPr>
          <p:nvPr/>
        </p:nvSpPr>
        <p:spPr bwMode="auto">
          <a:xfrm>
            <a:off x="366713" y="180975"/>
            <a:ext cx="473075" cy="488950"/>
          </a:xfrm>
          <a:custGeom>
            <a:avLst/>
            <a:gdLst>
              <a:gd name="T0" fmla="*/ 2147483646 w 298"/>
              <a:gd name="T1" fmla="*/ 2147483646 h 308"/>
              <a:gd name="T2" fmla="*/ 2147483646 w 298"/>
              <a:gd name="T3" fmla="*/ 0 h 308"/>
              <a:gd name="T4" fmla="*/ 2147483646 w 298"/>
              <a:gd name="T5" fmla="*/ 0 h 308"/>
              <a:gd name="T6" fmla="*/ 0 w 298"/>
              <a:gd name="T7" fmla="*/ 2147483646 h 308"/>
              <a:gd name="T8" fmla="*/ 2147483646 w 298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" h="308">
                <a:moveTo>
                  <a:pt x="8" y="308"/>
                </a:moveTo>
                <a:lnTo>
                  <a:pt x="298" y="0"/>
                </a:lnTo>
                <a:lnTo>
                  <a:pt x="288" y="0"/>
                </a:lnTo>
                <a:lnTo>
                  <a:pt x="0" y="308"/>
                </a:lnTo>
                <a:lnTo>
                  <a:pt x="8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14" name="Freeform 70">
            <a:extLst>
              <a:ext uri="{FF2B5EF4-FFF2-40B4-BE49-F238E27FC236}">
                <a16:creationId xmlns:a16="http://schemas.microsoft.com/office/drawing/2014/main" id="{684FFE8E-EEF9-4D69-9D2C-0D197C59D8F0}"/>
              </a:ext>
            </a:extLst>
          </p:cNvPr>
          <p:cNvSpPr>
            <a:spLocks/>
          </p:cNvSpPr>
          <p:nvPr/>
        </p:nvSpPr>
        <p:spPr bwMode="auto">
          <a:xfrm>
            <a:off x="522288" y="180975"/>
            <a:ext cx="476250" cy="488950"/>
          </a:xfrm>
          <a:custGeom>
            <a:avLst/>
            <a:gdLst>
              <a:gd name="T0" fmla="*/ 2147483646 w 300"/>
              <a:gd name="T1" fmla="*/ 2147483646 h 308"/>
              <a:gd name="T2" fmla="*/ 2147483646 w 300"/>
              <a:gd name="T3" fmla="*/ 0 h 308"/>
              <a:gd name="T4" fmla="*/ 2147483646 w 300"/>
              <a:gd name="T5" fmla="*/ 0 h 308"/>
              <a:gd name="T6" fmla="*/ 0 w 300"/>
              <a:gd name="T7" fmla="*/ 2147483646 h 308"/>
              <a:gd name="T8" fmla="*/ 2147483646 w 300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08">
                <a:moveTo>
                  <a:pt x="10" y="308"/>
                </a:moveTo>
                <a:lnTo>
                  <a:pt x="300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15" name="Freeform 71">
            <a:extLst>
              <a:ext uri="{FF2B5EF4-FFF2-40B4-BE49-F238E27FC236}">
                <a16:creationId xmlns:a16="http://schemas.microsoft.com/office/drawing/2014/main" id="{0504C580-2CF2-4F93-B739-C7BF8A24745A}"/>
              </a:ext>
            </a:extLst>
          </p:cNvPr>
          <p:cNvSpPr>
            <a:spLocks/>
          </p:cNvSpPr>
          <p:nvPr/>
        </p:nvSpPr>
        <p:spPr bwMode="auto">
          <a:xfrm>
            <a:off x="442913" y="180975"/>
            <a:ext cx="476250" cy="488950"/>
          </a:xfrm>
          <a:custGeom>
            <a:avLst/>
            <a:gdLst>
              <a:gd name="T0" fmla="*/ 2147483646 w 300"/>
              <a:gd name="T1" fmla="*/ 2147483646 h 308"/>
              <a:gd name="T2" fmla="*/ 2147483646 w 300"/>
              <a:gd name="T3" fmla="*/ 0 h 308"/>
              <a:gd name="T4" fmla="*/ 2147483646 w 300"/>
              <a:gd name="T5" fmla="*/ 0 h 308"/>
              <a:gd name="T6" fmla="*/ 0 w 300"/>
              <a:gd name="T7" fmla="*/ 2147483646 h 308"/>
              <a:gd name="T8" fmla="*/ 2147483646 w 300"/>
              <a:gd name="T9" fmla="*/ 2147483646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" h="308">
                <a:moveTo>
                  <a:pt x="10" y="308"/>
                </a:moveTo>
                <a:lnTo>
                  <a:pt x="300" y="0"/>
                </a:lnTo>
                <a:lnTo>
                  <a:pt x="290" y="0"/>
                </a:lnTo>
                <a:lnTo>
                  <a:pt x="0" y="308"/>
                </a:lnTo>
                <a:lnTo>
                  <a:pt x="10" y="308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16" name="Freeform 72">
            <a:extLst>
              <a:ext uri="{FF2B5EF4-FFF2-40B4-BE49-F238E27FC236}">
                <a16:creationId xmlns:a16="http://schemas.microsoft.com/office/drawing/2014/main" id="{E4C77994-AAB7-4B84-A516-5463B9B2D0A1}"/>
              </a:ext>
            </a:extLst>
          </p:cNvPr>
          <p:cNvSpPr>
            <a:spLocks noEditPoints="1"/>
          </p:cNvSpPr>
          <p:nvPr/>
        </p:nvSpPr>
        <p:spPr bwMode="auto">
          <a:xfrm>
            <a:off x="3717925" y="292100"/>
            <a:ext cx="1717675" cy="368300"/>
          </a:xfrm>
          <a:custGeom>
            <a:avLst/>
            <a:gdLst>
              <a:gd name="T0" fmla="*/ 2147483646 w 541"/>
              <a:gd name="T1" fmla="*/ 2147483646 h 116"/>
              <a:gd name="T2" fmla="*/ 2147483646 w 541"/>
              <a:gd name="T3" fmla="*/ 2147483646 h 116"/>
              <a:gd name="T4" fmla="*/ 2147483646 w 541"/>
              <a:gd name="T5" fmla="*/ 2147483646 h 116"/>
              <a:gd name="T6" fmla="*/ 2147483646 w 541"/>
              <a:gd name="T7" fmla="*/ 2147483646 h 116"/>
              <a:gd name="T8" fmla="*/ 2147483646 w 541"/>
              <a:gd name="T9" fmla="*/ 2147483646 h 116"/>
              <a:gd name="T10" fmla="*/ 2147483646 w 541"/>
              <a:gd name="T11" fmla="*/ 2147483646 h 116"/>
              <a:gd name="T12" fmla="*/ 2147483646 w 541"/>
              <a:gd name="T13" fmla="*/ 2147483646 h 116"/>
              <a:gd name="T14" fmla="*/ 2147483646 w 541"/>
              <a:gd name="T15" fmla="*/ 2147483646 h 116"/>
              <a:gd name="T16" fmla="*/ 2147483646 w 541"/>
              <a:gd name="T17" fmla="*/ 2147483646 h 116"/>
              <a:gd name="T18" fmla="*/ 2147483646 w 541"/>
              <a:gd name="T19" fmla="*/ 2147483646 h 116"/>
              <a:gd name="T20" fmla="*/ 2147483646 w 541"/>
              <a:gd name="T21" fmla="*/ 2147483646 h 116"/>
              <a:gd name="T22" fmla="*/ 2147483646 w 541"/>
              <a:gd name="T23" fmla="*/ 2147483646 h 116"/>
              <a:gd name="T24" fmla="*/ 2147483646 w 541"/>
              <a:gd name="T25" fmla="*/ 2147483646 h 116"/>
              <a:gd name="T26" fmla="*/ 2147483646 w 541"/>
              <a:gd name="T27" fmla="*/ 2147483646 h 116"/>
              <a:gd name="T28" fmla="*/ 2147483646 w 541"/>
              <a:gd name="T29" fmla="*/ 2147483646 h 116"/>
              <a:gd name="T30" fmla="*/ 2147483646 w 541"/>
              <a:gd name="T31" fmla="*/ 2147483646 h 116"/>
              <a:gd name="T32" fmla="*/ 2147483646 w 541"/>
              <a:gd name="T33" fmla="*/ 2147483646 h 116"/>
              <a:gd name="T34" fmla="*/ 2147483646 w 541"/>
              <a:gd name="T35" fmla="*/ 2147483646 h 116"/>
              <a:gd name="T36" fmla="*/ 2147483646 w 541"/>
              <a:gd name="T37" fmla="*/ 2147483646 h 116"/>
              <a:gd name="T38" fmla="*/ 2147483646 w 541"/>
              <a:gd name="T39" fmla="*/ 2147483646 h 116"/>
              <a:gd name="T40" fmla="*/ 2147483646 w 541"/>
              <a:gd name="T41" fmla="*/ 2147483646 h 116"/>
              <a:gd name="T42" fmla="*/ 2147483646 w 541"/>
              <a:gd name="T43" fmla="*/ 2147483646 h 116"/>
              <a:gd name="T44" fmla="*/ 2147483646 w 541"/>
              <a:gd name="T45" fmla="*/ 2147483646 h 116"/>
              <a:gd name="T46" fmla="*/ 2147483646 w 541"/>
              <a:gd name="T47" fmla="*/ 2147483646 h 116"/>
              <a:gd name="T48" fmla="*/ 2147483646 w 541"/>
              <a:gd name="T49" fmla="*/ 2147483646 h 116"/>
              <a:gd name="T50" fmla="*/ 2147483646 w 541"/>
              <a:gd name="T51" fmla="*/ 2147483646 h 116"/>
              <a:gd name="T52" fmla="*/ 2147483646 w 541"/>
              <a:gd name="T53" fmla="*/ 2147483646 h 116"/>
              <a:gd name="T54" fmla="*/ 2147483646 w 541"/>
              <a:gd name="T55" fmla="*/ 2147483646 h 116"/>
              <a:gd name="T56" fmla="*/ 2147483646 w 541"/>
              <a:gd name="T57" fmla="*/ 2147483646 h 116"/>
              <a:gd name="T58" fmla="*/ 2147483646 w 541"/>
              <a:gd name="T59" fmla="*/ 2147483646 h 116"/>
              <a:gd name="T60" fmla="*/ 2147483646 w 541"/>
              <a:gd name="T61" fmla="*/ 2147483646 h 116"/>
              <a:gd name="T62" fmla="*/ 2147483646 w 541"/>
              <a:gd name="T63" fmla="*/ 2147483646 h 116"/>
              <a:gd name="T64" fmla="*/ 2147483646 w 541"/>
              <a:gd name="T65" fmla="*/ 2147483646 h 116"/>
              <a:gd name="T66" fmla="*/ 2147483646 w 541"/>
              <a:gd name="T67" fmla="*/ 2147483646 h 116"/>
              <a:gd name="T68" fmla="*/ 2147483646 w 541"/>
              <a:gd name="T69" fmla="*/ 2147483646 h 116"/>
              <a:gd name="T70" fmla="*/ 2147483646 w 541"/>
              <a:gd name="T71" fmla="*/ 2147483646 h 116"/>
              <a:gd name="T72" fmla="*/ 2147483646 w 541"/>
              <a:gd name="T73" fmla="*/ 2147483646 h 116"/>
              <a:gd name="T74" fmla="*/ 2147483646 w 541"/>
              <a:gd name="T75" fmla="*/ 2147483646 h 116"/>
              <a:gd name="T76" fmla="*/ 2147483646 w 541"/>
              <a:gd name="T77" fmla="*/ 2147483646 h 116"/>
              <a:gd name="T78" fmla="*/ 2147483646 w 541"/>
              <a:gd name="T79" fmla="*/ 2147483646 h 116"/>
              <a:gd name="T80" fmla="*/ 2147483646 w 541"/>
              <a:gd name="T81" fmla="*/ 2147483646 h 116"/>
              <a:gd name="T82" fmla="*/ 2147483646 w 541"/>
              <a:gd name="T83" fmla="*/ 2147483646 h 116"/>
              <a:gd name="T84" fmla="*/ 2147483646 w 541"/>
              <a:gd name="T85" fmla="*/ 2147483646 h 116"/>
              <a:gd name="T86" fmla="*/ 2147483646 w 541"/>
              <a:gd name="T87" fmla="*/ 2147483646 h 116"/>
              <a:gd name="T88" fmla="*/ 2147483646 w 541"/>
              <a:gd name="T89" fmla="*/ 2147483646 h 116"/>
              <a:gd name="T90" fmla="*/ 2147483646 w 541"/>
              <a:gd name="T91" fmla="*/ 2147483646 h 116"/>
              <a:gd name="T92" fmla="*/ 2147483646 w 541"/>
              <a:gd name="T93" fmla="*/ 2147483646 h 116"/>
              <a:gd name="T94" fmla="*/ 2147483646 w 541"/>
              <a:gd name="T95" fmla="*/ 2147483646 h 116"/>
              <a:gd name="T96" fmla="*/ 2147483646 w 541"/>
              <a:gd name="T97" fmla="*/ 2147483646 h 116"/>
              <a:gd name="T98" fmla="*/ 2147483646 w 541"/>
              <a:gd name="T99" fmla="*/ 2147483646 h 116"/>
              <a:gd name="T100" fmla="*/ 2147483646 w 541"/>
              <a:gd name="T101" fmla="*/ 2147483646 h 116"/>
              <a:gd name="T102" fmla="*/ 2147483646 w 541"/>
              <a:gd name="T103" fmla="*/ 2147483646 h 116"/>
              <a:gd name="T104" fmla="*/ 2147483646 w 541"/>
              <a:gd name="T105" fmla="*/ 2147483646 h 116"/>
              <a:gd name="T106" fmla="*/ 2147483646 w 541"/>
              <a:gd name="T107" fmla="*/ 2147483646 h 11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41" h="116">
                <a:moveTo>
                  <a:pt x="524" y="66"/>
                </a:moveTo>
                <a:cubicBezTo>
                  <a:pt x="524" y="63"/>
                  <a:pt x="529" y="62"/>
                  <a:pt x="532" y="62"/>
                </a:cubicBezTo>
                <a:cubicBezTo>
                  <a:pt x="534" y="62"/>
                  <a:pt x="534" y="62"/>
                  <a:pt x="534" y="62"/>
                </a:cubicBezTo>
                <a:cubicBezTo>
                  <a:pt x="534" y="64"/>
                  <a:pt x="534" y="66"/>
                  <a:pt x="533" y="67"/>
                </a:cubicBezTo>
                <a:cubicBezTo>
                  <a:pt x="532" y="69"/>
                  <a:pt x="530" y="70"/>
                  <a:pt x="528" y="70"/>
                </a:cubicBezTo>
                <a:cubicBezTo>
                  <a:pt x="526" y="70"/>
                  <a:pt x="524" y="69"/>
                  <a:pt x="524" y="66"/>
                </a:cubicBezTo>
                <a:close/>
                <a:moveTo>
                  <a:pt x="521" y="56"/>
                </a:moveTo>
                <a:cubicBezTo>
                  <a:pt x="523" y="54"/>
                  <a:pt x="526" y="53"/>
                  <a:pt x="529" y="53"/>
                </a:cubicBezTo>
                <a:cubicBezTo>
                  <a:pt x="533" y="53"/>
                  <a:pt x="534" y="54"/>
                  <a:pt x="534" y="58"/>
                </a:cubicBezTo>
                <a:cubicBezTo>
                  <a:pt x="531" y="58"/>
                  <a:pt x="531" y="58"/>
                  <a:pt x="531" y="58"/>
                </a:cubicBezTo>
                <a:cubicBezTo>
                  <a:pt x="528" y="58"/>
                  <a:pt x="525" y="58"/>
                  <a:pt x="522" y="60"/>
                </a:cubicBezTo>
                <a:cubicBezTo>
                  <a:pt x="520" y="61"/>
                  <a:pt x="518" y="63"/>
                  <a:pt x="518" y="67"/>
                </a:cubicBezTo>
                <a:cubicBezTo>
                  <a:pt x="518" y="72"/>
                  <a:pt x="522" y="74"/>
                  <a:pt x="527" y="74"/>
                </a:cubicBezTo>
                <a:cubicBezTo>
                  <a:pt x="530" y="74"/>
                  <a:pt x="533" y="73"/>
                  <a:pt x="535" y="70"/>
                </a:cubicBezTo>
                <a:cubicBezTo>
                  <a:pt x="535" y="71"/>
                  <a:pt x="535" y="72"/>
                  <a:pt x="535" y="74"/>
                </a:cubicBezTo>
                <a:cubicBezTo>
                  <a:pt x="541" y="74"/>
                  <a:pt x="541" y="74"/>
                  <a:pt x="541" y="74"/>
                </a:cubicBezTo>
                <a:cubicBezTo>
                  <a:pt x="541" y="72"/>
                  <a:pt x="541" y="70"/>
                  <a:pt x="540" y="68"/>
                </a:cubicBezTo>
                <a:cubicBezTo>
                  <a:pt x="540" y="66"/>
                  <a:pt x="540" y="64"/>
                  <a:pt x="540" y="62"/>
                </a:cubicBezTo>
                <a:cubicBezTo>
                  <a:pt x="540" y="59"/>
                  <a:pt x="540" y="59"/>
                  <a:pt x="540" y="59"/>
                </a:cubicBezTo>
                <a:cubicBezTo>
                  <a:pt x="540" y="51"/>
                  <a:pt x="537" y="48"/>
                  <a:pt x="530" y="48"/>
                </a:cubicBezTo>
                <a:cubicBezTo>
                  <a:pt x="527" y="48"/>
                  <a:pt x="523" y="49"/>
                  <a:pt x="521" y="50"/>
                </a:cubicBezTo>
                <a:lnTo>
                  <a:pt x="521" y="56"/>
                </a:lnTo>
                <a:close/>
                <a:moveTo>
                  <a:pt x="490" y="74"/>
                </a:moveTo>
                <a:cubicBezTo>
                  <a:pt x="496" y="74"/>
                  <a:pt x="496" y="74"/>
                  <a:pt x="496" y="74"/>
                </a:cubicBezTo>
                <a:cubicBezTo>
                  <a:pt x="496" y="61"/>
                  <a:pt x="496" y="61"/>
                  <a:pt x="496" y="61"/>
                </a:cubicBezTo>
                <a:cubicBezTo>
                  <a:pt x="496" y="58"/>
                  <a:pt x="498" y="53"/>
                  <a:pt x="502" y="53"/>
                </a:cubicBezTo>
                <a:cubicBezTo>
                  <a:pt x="506" y="53"/>
                  <a:pt x="506" y="57"/>
                  <a:pt x="506" y="60"/>
                </a:cubicBezTo>
                <a:cubicBezTo>
                  <a:pt x="506" y="74"/>
                  <a:pt x="506" y="74"/>
                  <a:pt x="506" y="74"/>
                </a:cubicBezTo>
                <a:cubicBezTo>
                  <a:pt x="513" y="74"/>
                  <a:pt x="513" y="74"/>
                  <a:pt x="513" y="74"/>
                </a:cubicBezTo>
                <a:cubicBezTo>
                  <a:pt x="513" y="58"/>
                  <a:pt x="513" y="58"/>
                  <a:pt x="513" y="58"/>
                </a:cubicBezTo>
                <a:cubicBezTo>
                  <a:pt x="513" y="52"/>
                  <a:pt x="510" y="48"/>
                  <a:pt x="504" y="48"/>
                </a:cubicBezTo>
                <a:cubicBezTo>
                  <a:pt x="501" y="48"/>
                  <a:pt x="498" y="49"/>
                  <a:pt x="496" y="52"/>
                </a:cubicBezTo>
                <a:cubicBezTo>
                  <a:pt x="496" y="49"/>
                  <a:pt x="496" y="49"/>
                  <a:pt x="496" y="49"/>
                </a:cubicBezTo>
                <a:cubicBezTo>
                  <a:pt x="490" y="49"/>
                  <a:pt x="490" y="49"/>
                  <a:pt x="490" y="49"/>
                </a:cubicBezTo>
                <a:lnTo>
                  <a:pt x="490" y="74"/>
                </a:lnTo>
                <a:close/>
                <a:moveTo>
                  <a:pt x="465" y="61"/>
                </a:moveTo>
                <a:cubicBezTo>
                  <a:pt x="465" y="57"/>
                  <a:pt x="467" y="53"/>
                  <a:pt x="472" y="53"/>
                </a:cubicBezTo>
                <a:cubicBezTo>
                  <a:pt x="476" y="53"/>
                  <a:pt x="478" y="57"/>
                  <a:pt x="478" y="61"/>
                </a:cubicBezTo>
                <a:cubicBezTo>
                  <a:pt x="478" y="65"/>
                  <a:pt x="477" y="69"/>
                  <a:pt x="472" y="69"/>
                </a:cubicBezTo>
                <a:cubicBezTo>
                  <a:pt x="467" y="69"/>
                  <a:pt x="465" y="65"/>
                  <a:pt x="465" y="61"/>
                </a:cubicBezTo>
                <a:close/>
                <a:moveTo>
                  <a:pt x="459" y="61"/>
                </a:moveTo>
                <a:cubicBezTo>
                  <a:pt x="459" y="69"/>
                  <a:pt x="463" y="74"/>
                  <a:pt x="472" y="74"/>
                </a:cubicBezTo>
                <a:cubicBezTo>
                  <a:pt x="480" y="74"/>
                  <a:pt x="485" y="69"/>
                  <a:pt x="485" y="61"/>
                </a:cubicBezTo>
                <a:cubicBezTo>
                  <a:pt x="485" y="53"/>
                  <a:pt x="479" y="48"/>
                  <a:pt x="472" y="48"/>
                </a:cubicBezTo>
                <a:cubicBezTo>
                  <a:pt x="464" y="48"/>
                  <a:pt x="459" y="53"/>
                  <a:pt x="459" y="61"/>
                </a:cubicBezTo>
                <a:close/>
                <a:moveTo>
                  <a:pt x="447" y="74"/>
                </a:moveTo>
                <a:cubicBezTo>
                  <a:pt x="453" y="74"/>
                  <a:pt x="453" y="74"/>
                  <a:pt x="453" y="74"/>
                </a:cubicBezTo>
                <a:cubicBezTo>
                  <a:pt x="453" y="37"/>
                  <a:pt x="453" y="37"/>
                  <a:pt x="453" y="37"/>
                </a:cubicBezTo>
                <a:cubicBezTo>
                  <a:pt x="447" y="37"/>
                  <a:pt x="447" y="37"/>
                  <a:pt x="447" y="37"/>
                </a:cubicBezTo>
                <a:lnTo>
                  <a:pt x="447" y="74"/>
                </a:lnTo>
                <a:close/>
                <a:moveTo>
                  <a:pt x="440" y="67"/>
                </a:moveTo>
                <a:cubicBezTo>
                  <a:pt x="437" y="68"/>
                  <a:pt x="434" y="70"/>
                  <a:pt x="431" y="70"/>
                </a:cubicBezTo>
                <a:cubicBezTo>
                  <a:pt x="427" y="70"/>
                  <a:pt x="424" y="67"/>
                  <a:pt x="424" y="63"/>
                </a:cubicBezTo>
                <a:cubicBezTo>
                  <a:pt x="442" y="63"/>
                  <a:pt x="442" y="63"/>
                  <a:pt x="442" y="63"/>
                </a:cubicBezTo>
                <a:cubicBezTo>
                  <a:pt x="442" y="54"/>
                  <a:pt x="439" y="48"/>
                  <a:pt x="430" y="48"/>
                </a:cubicBezTo>
                <a:cubicBezTo>
                  <a:pt x="422" y="48"/>
                  <a:pt x="418" y="54"/>
                  <a:pt x="418" y="61"/>
                </a:cubicBezTo>
                <a:cubicBezTo>
                  <a:pt x="418" y="70"/>
                  <a:pt x="423" y="74"/>
                  <a:pt x="431" y="74"/>
                </a:cubicBezTo>
                <a:cubicBezTo>
                  <a:pt x="435" y="74"/>
                  <a:pt x="437" y="74"/>
                  <a:pt x="440" y="72"/>
                </a:cubicBezTo>
                <a:lnTo>
                  <a:pt x="440" y="67"/>
                </a:lnTo>
                <a:close/>
                <a:moveTo>
                  <a:pt x="424" y="59"/>
                </a:moveTo>
                <a:cubicBezTo>
                  <a:pt x="424" y="55"/>
                  <a:pt x="426" y="53"/>
                  <a:pt x="430" y="53"/>
                </a:cubicBezTo>
                <a:cubicBezTo>
                  <a:pt x="434" y="53"/>
                  <a:pt x="435" y="56"/>
                  <a:pt x="435" y="59"/>
                </a:cubicBezTo>
                <a:lnTo>
                  <a:pt x="424" y="59"/>
                </a:lnTo>
                <a:close/>
                <a:moveTo>
                  <a:pt x="415" y="49"/>
                </a:moveTo>
                <a:cubicBezTo>
                  <a:pt x="413" y="48"/>
                  <a:pt x="411" y="48"/>
                  <a:pt x="408" y="48"/>
                </a:cubicBezTo>
                <a:cubicBezTo>
                  <a:pt x="401" y="48"/>
                  <a:pt x="396" y="54"/>
                  <a:pt x="396" y="61"/>
                </a:cubicBezTo>
                <a:cubicBezTo>
                  <a:pt x="396" y="69"/>
                  <a:pt x="400" y="74"/>
                  <a:pt x="409" y="74"/>
                </a:cubicBezTo>
                <a:cubicBezTo>
                  <a:pt x="411" y="74"/>
                  <a:pt x="413" y="74"/>
                  <a:pt x="415" y="73"/>
                </a:cubicBezTo>
                <a:cubicBezTo>
                  <a:pt x="415" y="68"/>
                  <a:pt x="415" y="68"/>
                  <a:pt x="415" y="68"/>
                </a:cubicBezTo>
                <a:cubicBezTo>
                  <a:pt x="414" y="69"/>
                  <a:pt x="412" y="69"/>
                  <a:pt x="410" y="69"/>
                </a:cubicBezTo>
                <a:cubicBezTo>
                  <a:pt x="405" y="69"/>
                  <a:pt x="403" y="66"/>
                  <a:pt x="403" y="61"/>
                </a:cubicBezTo>
                <a:cubicBezTo>
                  <a:pt x="403" y="56"/>
                  <a:pt x="406" y="53"/>
                  <a:pt x="410" y="53"/>
                </a:cubicBezTo>
                <a:cubicBezTo>
                  <a:pt x="412" y="53"/>
                  <a:pt x="413" y="53"/>
                  <a:pt x="414" y="54"/>
                </a:cubicBezTo>
                <a:lnTo>
                  <a:pt x="415" y="49"/>
                </a:lnTo>
                <a:close/>
                <a:moveTo>
                  <a:pt x="380" y="74"/>
                </a:moveTo>
                <a:cubicBezTo>
                  <a:pt x="386" y="74"/>
                  <a:pt x="386" y="74"/>
                  <a:pt x="386" y="74"/>
                </a:cubicBezTo>
                <a:cubicBezTo>
                  <a:pt x="386" y="65"/>
                  <a:pt x="386" y="65"/>
                  <a:pt x="386" y="65"/>
                </a:cubicBezTo>
                <a:cubicBezTo>
                  <a:pt x="386" y="61"/>
                  <a:pt x="386" y="54"/>
                  <a:pt x="392" y="54"/>
                </a:cubicBezTo>
                <a:cubicBezTo>
                  <a:pt x="393" y="54"/>
                  <a:pt x="394" y="54"/>
                  <a:pt x="395" y="55"/>
                </a:cubicBezTo>
                <a:cubicBezTo>
                  <a:pt x="395" y="48"/>
                  <a:pt x="395" y="48"/>
                  <a:pt x="395" y="48"/>
                </a:cubicBezTo>
                <a:cubicBezTo>
                  <a:pt x="394" y="48"/>
                  <a:pt x="393" y="48"/>
                  <a:pt x="393" y="48"/>
                </a:cubicBezTo>
                <a:cubicBezTo>
                  <a:pt x="389" y="48"/>
                  <a:pt x="386" y="52"/>
                  <a:pt x="386" y="54"/>
                </a:cubicBezTo>
                <a:cubicBezTo>
                  <a:pt x="386" y="49"/>
                  <a:pt x="386" y="49"/>
                  <a:pt x="386" y="49"/>
                </a:cubicBezTo>
                <a:cubicBezTo>
                  <a:pt x="380" y="49"/>
                  <a:pt x="380" y="49"/>
                  <a:pt x="380" y="49"/>
                </a:cubicBezTo>
                <a:lnTo>
                  <a:pt x="380" y="74"/>
                </a:lnTo>
                <a:close/>
                <a:moveTo>
                  <a:pt x="357" y="66"/>
                </a:moveTo>
                <a:cubicBezTo>
                  <a:pt x="357" y="63"/>
                  <a:pt x="362" y="62"/>
                  <a:pt x="365" y="62"/>
                </a:cubicBezTo>
                <a:cubicBezTo>
                  <a:pt x="367" y="62"/>
                  <a:pt x="367" y="62"/>
                  <a:pt x="367" y="62"/>
                </a:cubicBezTo>
                <a:cubicBezTo>
                  <a:pt x="367" y="64"/>
                  <a:pt x="367" y="66"/>
                  <a:pt x="366" y="67"/>
                </a:cubicBezTo>
                <a:cubicBezTo>
                  <a:pt x="365" y="69"/>
                  <a:pt x="363" y="70"/>
                  <a:pt x="361" y="70"/>
                </a:cubicBezTo>
                <a:cubicBezTo>
                  <a:pt x="359" y="70"/>
                  <a:pt x="357" y="69"/>
                  <a:pt x="357" y="66"/>
                </a:cubicBezTo>
                <a:close/>
                <a:moveTo>
                  <a:pt x="354" y="56"/>
                </a:moveTo>
                <a:cubicBezTo>
                  <a:pt x="356" y="54"/>
                  <a:pt x="359" y="53"/>
                  <a:pt x="362" y="53"/>
                </a:cubicBezTo>
                <a:cubicBezTo>
                  <a:pt x="366" y="53"/>
                  <a:pt x="367" y="54"/>
                  <a:pt x="367" y="58"/>
                </a:cubicBezTo>
                <a:cubicBezTo>
                  <a:pt x="364" y="58"/>
                  <a:pt x="364" y="58"/>
                  <a:pt x="364" y="58"/>
                </a:cubicBezTo>
                <a:cubicBezTo>
                  <a:pt x="361" y="58"/>
                  <a:pt x="358" y="58"/>
                  <a:pt x="355" y="60"/>
                </a:cubicBezTo>
                <a:cubicBezTo>
                  <a:pt x="353" y="61"/>
                  <a:pt x="351" y="63"/>
                  <a:pt x="351" y="67"/>
                </a:cubicBezTo>
                <a:cubicBezTo>
                  <a:pt x="351" y="72"/>
                  <a:pt x="355" y="74"/>
                  <a:pt x="360" y="74"/>
                </a:cubicBezTo>
                <a:cubicBezTo>
                  <a:pt x="363" y="74"/>
                  <a:pt x="366" y="73"/>
                  <a:pt x="368" y="70"/>
                </a:cubicBezTo>
                <a:cubicBezTo>
                  <a:pt x="368" y="71"/>
                  <a:pt x="368" y="72"/>
                  <a:pt x="368" y="74"/>
                </a:cubicBezTo>
                <a:cubicBezTo>
                  <a:pt x="374" y="74"/>
                  <a:pt x="374" y="74"/>
                  <a:pt x="374" y="74"/>
                </a:cubicBezTo>
                <a:cubicBezTo>
                  <a:pt x="374" y="72"/>
                  <a:pt x="374" y="70"/>
                  <a:pt x="373" y="68"/>
                </a:cubicBezTo>
                <a:cubicBezTo>
                  <a:pt x="373" y="66"/>
                  <a:pt x="373" y="64"/>
                  <a:pt x="373" y="62"/>
                </a:cubicBezTo>
                <a:cubicBezTo>
                  <a:pt x="373" y="59"/>
                  <a:pt x="373" y="59"/>
                  <a:pt x="373" y="59"/>
                </a:cubicBezTo>
                <a:cubicBezTo>
                  <a:pt x="373" y="51"/>
                  <a:pt x="370" y="48"/>
                  <a:pt x="363" y="48"/>
                </a:cubicBezTo>
                <a:cubicBezTo>
                  <a:pt x="360" y="48"/>
                  <a:pt x="356" y="49"/>
                  <a:pt x="354" y="50"/>
                </a:cubicBezTo>
                <a:lnTo>
                  <a:pt x="354" y="56"/>
                </a:lnTo>
                <a:close/>
                <a:moveTo>
                  <a:pt x="324" y="74"/>
                </a:moveTo>
                <a:cubicBezTo>
                  <a:pt x="335" y="74"/>
                  <a:pt x="335" y="74"/>
                  <a:pt x="335" y="74"/>
                </a:cubicBezTo>
                <a:cubicBezTo>
                  <a:pt x="340" y="74"/>
                  <a:pt x="347" y="72"/>
                  <a:pt x="347" y="64"/>
                </a:cubicBezTo>
                <a:cubicBezTo>
                  <a:pt x="347" y="60"/>
                  <a:pt x="344" y="57"/>
                  <a:pt x="340" y="56"/>
                </a:cubicBezTo>
                <a:cubicBezTo>
                  <a:pt x="344" y="55"/>
                  <a:pt x="346" y="52"/>
                  <a:pt x="346" y="48"/>
                </a:cubicBezTo>
                <a:cubicBezTo>
                  <a:pt x="346" y="41"/>
                  <a:pt x="340" y="40"/>
                  <a:pt x="335" y="40"/>
                </a:cubicBezTo>
                <a:cubicBezTo>
                  <a:pt x="324" y="40"/>
                  <a:pt x="324" y="40"/>
                  <a:pt x="324" y="40"/>
                </a:cubicBezTo>
                <a:lnTo>
                  <a:pt x="324" y="74"/>
                </a:lnTo>
                <a:close/>
                <a:moveTo>
                  <a:pt x="330" y="45"/>
                </a:moveTo>
                <a:cubicBezTo>
                  <a:pt x="333" y="45"/>
                  <a:pt x="333" y="45"/>
                  <a:pt x="333" y="45"/>
                </a:cubicBezTo>
                <a:cubicBezTo>
                  <a:pt x="336" y="45"/>
                  <a:pt x="340" y="45"/>
                  <a:pt x="340" y="49"/>
                </a:cubicBezTo>
                <a:cubicBezTo>
                  <a:pt x="340" y="53"/>
                  <a:pt x="336" y="53"/>
                  <a:pt x="333" y="53"/>
                </a:cubicBezTo>
                <a:cubicBezTo>
                  <a:pt x="330" y="53"/>
                  <a:pt x="330" y="53"/>
                  <a:pt x="330" y="53"/>
                </a:cubicBezTo>
                <a:lnTo>
                  <a:pt x="330" y="45"/>
                </a:lnTo>
                <a:close/>
                <a:moveTo>
                  <a:pt x="330" y="59"/>
                </a:moveTo>
                <a:cubicBezTo>
                  <a:pt x="334" y="59"/>
                  <a:pt x="334" y="59"/>
                  <a:pt x="334" y="59"/>
                </a:cubicBezTo>
                <a:cubicBezTo>
                  <a:pt x="337" y="59"/>
                  <a:pt x="341" y="59"/>
                  <a:pt x="341" y="64"/>
                </a:cubicBezTo>
                <a:cubicBezTo>
                  <a:pt x="341" y="68"/>
                  <a:pt x="337" y="68"/>
                  <a:pt x="334" y="68"/>
                </a:cubicBezTo>
                <a:cubicBezTo>
                  <a:pt x="330" y="68"/>
                  <a:pt x="330" y="68"/>
                  <a:pt x="330" y="68"/>
                </a:cubicBezTo>
                <a:lnTo>
                  <a:pt x="330" y="59"/>
                </a:lnTo>
                <a:close/>
                <a:moveTo>
                  <a:pt x="298" y="67"/>
                </a:moveTo>
                <a:cubicBezTo>
                  <a:pt x="296" y="68"/>
                  <a:pt x="293" y="70"/>
                  <a:pt x="290" y="70"/>
                </a:cubicBezTo>
                <a:cubicBezTo>
                  <a:pt x="286" y="70"/>
                  <a:pt x="283" y="67"/>
                  <a:pt x="283" y="63"/>
                </a:cubicBezTo>
                <a:cubicBezTo>
                  <a:pt x="300" y="63"/>
                  <a:pt x="300" y="63"/>
                  <a:pt x="300" y="63"/>
                </a:cubicBezTo>
                <a:cubicBezTo>
                  <a:pt x="300" y="54"/>
                  <a:pt x="298" y="48"/>
                  <a:pt x="288" y="48"/>
                </a:cubicBezTo>
                <a:cubicBezTo>
                  <a:pt x="281" y="48"/>
                  <a:pt x="277" y="54"/>
                  <a:pt x="277" y="61"/>
                </a:cubicBezTo>
                <a:cubicBezTo>
                  <a:pt x="277" y="70"/>
                  <a:pt x="282" y="74"/>
                  <a:pt x="290" y="74"/>
                </a:cubicBezTo>
                <a:cubicBezTo>
                  <a:pt x="293" y="74"/>
                  <a:pt x="296" y="74"/>
                  <a:pt x="298" y="72"/>
                </a:cubicBezTo>
                <a:lnTo>
                  <a:pt x="298" y="67"/>
                </a:lnTo>
                <a:close/>
                <a:moveTo>
                  <a:pt x="283" y="59"/>
                </a:moveTo>
                <a:cubicBezTo>
                  <a:pt x="283" y="55"/>
                  <a:pt x="285" y="53"/>
                  <a:pt x="289" y="53"/>
                </a:cubicBezTo>
                <a:cubicBezTo>
                  <a:pt x="292" y="53"/>
                  <a:pt x="294" y="56"/>
                  <a:pt x="294" y="59"/>
                </a:cubicBezTo>
                <a:lnTo>
                  <a:pt x="283" y="59"/>
                </a:lnTo>
                <a:close/>
                <a:moveTo>
                  <a:pt x="265" y="74"/>
                </a:moveTo>
                <a:cubicBezTo>
                  <a:pt x="272" y="74"/>
                  <a:pt x="272" y="74"/>
                  <a:pt x="272" y="74"/>
                </a:cubicBezTo>
                <a:cubicBezTo>
                  <a:pt x="272" y="37"/>
                  <a:pt x="272" y="37"/>
                  <a:pt x="272" y="37"/>
                </a:cubicBezTo>
                <a:cubicBezTo>
                  <a:pt x="265" y="37"/>
                  <a:pt x="265" y="37"/>
                  <a:pt x="265" y="37"/>
                </a:cubicBezTo>
                <a:cubicBezTo>
                  <a:pt x="265" y="52"/>
                  <a:pt x="265" y="52"/>
                  <a:pt x="265" y="52"/>
                </a:cubicBezTo>
                <a:cubicBezTo>
                  <a:pt x="263" y="49"/>
                  <a:pt x="261" y="48"/>
                  <a:pt x="257" y="48"/>
                </a:cubicBezTo>
                <a:cubicBezTo>
                  <a:pt x="250" y="48"/>
                  <a:pt x="247" y="54"/>
                  <a:pt x="247" y="61"/>
                </a:cubicBezTo>
                <a:cubicBezTo>
                  <a:pt x="247" y="68"/>
                  <a:pt x="250" y="74"/>
                  <a:pt x="257" y="74"/>
                </a:cubicBezTo>
                <a:cubicBezTo>
                  <a:pt x="261" y="74"/>
                  <a:pt x="263" y="73"/>
                  <a:pt x="265" y="71"/>
                </a:cubicBezTo>
                <a:lnTo>
                  <a:pt x="265" y="74"/>
                </a:lnTo>
                <a:close/>
                <a:moveTo>
                  <a:pt x="254" y="61"/>
                </a:moveTo>
                <a:cubicBezTo>
                  <a:pt x="254" y="58"/>
                  <a:pt x="255" y="53"/>
                  <a:pt x="259" y="53"/>
                </a:cubicBezTo>
                <a:cubicBezTo>
                  <a:pt x="263" y="53"/>
                  <a:pt x="265" y="58"/>
                  <a:pt x="265" y="61"/>
                </a:cubicBezTo>
                <a:cubicBezTo>
                  <a:pt x="265" y="65"/>
                  <a:pt x="264" y="69"/>
                  <a:pt x="259" y="69"/>
                </a:cubicBezTo>
                <a:cubicBezTo>
                  <a:pt x="255" y="69"/>
                  <a:pt x="254" y="65"/>
                  <a:pt x="254" y="61"/>
                </a:cubicBezTo>
                <a:close/>
                <a:moveTo>
                  <a:pt x="218" y="66"/>
                </a:moveTo>
                <a:cubicBezTo>
                  <a:pt x="218" y="71"/>
                  <a:pt x="221" y="74"/>
                  <a:pt x="226" y="74"/>
                </a:cubicBezTo>
                <a:cubicBezTo>
                  <a:pt x="228" y="74"/>
                  <a:pt x="230" y="74"/>
                  <a:pt x="231" y="74"/>
                </a:cubicBezTo>
                <a:cubicBezTo>
                  <a:pt x="231" y="69"/>
                  <a:pt x="231" y="69"/>
                  <a:pt x="231" y="69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5" y="69"/>
                  <a:pt x="225" y="67"/>
                  <a:pt x="225" y="65"/>
                </a:cubicBezTo>
                <a:cubicBezTo>
                  <a:pt x="225" y="53"/>
                  <a:pt x="225" y="53"/>
                  <a:pt x="225" y="53"/>
                </a:cubicBezTo>
                <a:cubicBezTo>
                  <a:pt x="231" y="53"/>
                  <a:pt x="231" y="53"/>
                  <a:pt x="231" y="53"/>
                </a:cubicBezTo>
                <a:cubicBezTo>
                  <a:pt x="231" y="49"/>
                  <a:pt x="231" y="49"/>
                  <a:pt x="231" y="49"/>
                </a:cubicBezTo>
                <a:cubicBezTo>
                  <a:pt x="225" y="49"/>
                  <a:pt x="225" y="49"/>
                  <a:pt x="225" y="49"/>
                </a:cubicBezTo>
                <a:cubicBezTo>
                  <a:pt x="225" y="42"/>
                  <a:pt x="225" y="42"/>
                  <a:pt x="225" y="42"/>
                </a:cubicBezTo>
                <a:cubicBezTo>
                  <a:pt x="218" y="44"/>
                  <a:pt x="218" y="44"/>
                  <a:pt x="218" y="44"/>
                </a:cubicBezTo>
                <a:cubicBezTo>
                  <a:pt x="218" y="49"/>
                  <a:pt x="218" y="49"/>
                  <a:pt x="218" y="49"/>
                </a:cubicBezTo>
                <a:cubicBezTo>
                  <a:pt x="213" y="49"/>
                  <a:pt x="213" y="49"/>
                  <a:pt x="213" y="49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8" y="53"/>
                  <a:pt x="218" y="53"/>
                  <a:pt x="218" y="53"/>
                </a:cubicBezTo>
                <a:lnTo>
                  <a:pt x="218" y="66"/>
                </a:lnTo>
                <a:close/>
                <a:moveTo>
                  <a:pt x="197" y="74"/>
                </a:moveTo>
                <a:cubicBezTo>
                  <a:pt x="204" y="74"/>
                  <a:pt x="204" y="74"/>
                  <a:pt x="204" y="74"/>
                </a:cubicBezTo>
                <a:cubicBezTo>
                  <a:pt x="204" y="65"/>
                  <a:pt x="204" y="65"/>
                  <a:pt x="204" y="65"/>
                </a:cubicBezTo>
                <a:cubicBezTo>
                  <a:pt x="204" y="61"/>
                  <a:pt x="204" y="54"/>
                  <a:pt x="209" y="54"/>
                </a:cubicBezTo>
                <a:cubicBezTo>
                  <a:pt x="210" y="54"/>
                  <a:pt x="211" y="54"/>
                  <a:pt x="212" y="55"/>
                </a:cubicBezTo>
                <a:cubicBezTo>
                  <a:pt x="212" y="48"/>
                  <a:pt x="212" y="48"/>
                  <a:pt x="212" y="48"/>
                </a:cubicBezTo>
                <a:cubicBezTo>
                  <a:pt x="211" y="48"/>
                  <a:pt x="211" y="48"/>
                  <a:pt x="210" y="48"/>
                </a:cubicBezTo>
                <a:cubicBezTo>
                  <a:pt x="206" y="48"/>
                  <a:pt x="203" y="52"/>
                  <a:pt x="203" y="54"/>
                </a:cubicBezTo>
                <a:cubicBezTo>
                  <a:pt x="203" y="49"/>
                  <a:pt x="203" y="49"/>
                  <a:pt x="203" y="49"/>
                </a:cubicBezTo>
                <a:cubicBezTo>
                  <a:pt x="197" y="49"/>
                  <a:pt x="197" y="49"/>
                  <a:pt x="197" y="49"/>
                </a:cubicBezTo>
                <a:lnTo>
                  <a:pt x="197" y="74"/>
                </a:lnTo>
                <a:close/>
                <a:moveTo>
                  <a:pt x="173" y="61"/>
                </a:moveTo>
                <a:cubicBezTo>
                  <a:pt x="173" y="57"/>
                  <a:pt x="175" y="53"/>
                  <a:pt x="179" y="53"/>
                </a:cubicBezTo>
                <a:cubicBezTo>
                  <a:pt x="183" y="53"/>
                  <a:pt x="185" y="57"/>
                  <a:pt x="185" y="61"/>
                </a:cubicBezTo>
                <a:cubicBezTo>
                  <a:pt x="185" y="65"/>
                  <a:pt x="184" y="69"/>
                  <a:pt x="179" y="69"/>
                </a:cubicBezTo>
                <a:cubicBezTo>
                  <a:pt x="174" y="69"/>
                  <a:pt x="173" y="65"/>
                  <a:pt x="173" y="61"/>
                </a:cubicBezTo>
                <a:close/>
                <a:moveTo>
                  <a:pt x="166" y="61"/>
                </a:moveTo>
                <a:cubicBezTo>
                  <a:pt x="166" y="69"/>
                  <a:pt x="171" y="74"/>
                  <a:pt x="179" y="74"/>
                </a:cubicBezTo>
                <a:cubicBezTo>
                  <a:pt x="187" y="74"/>
                  <a:pt x="192" y="69"/>
                  <a:pt x="192" y="61"/>
                </a:cubicBezTo>
                <a:cubicBezTo>
                  <a:pt x="192" y="53"/>
                  <a:pt x="186" y="48"/>
                  <a:pt x="179" y="48"/>
                </a:cubicBezTo>
                <a:cubicBezTo>
                  <a:pt x="171" y="48"/>
                  <a:pt x="166" y="53"/>
                  <a:pt x="166" y="61"/>
                </a:cubicBezTo>
                <a:close/>
                <a:moveTo>
                  <a:pt x="140" y="74"/>
                </a:moveTo>
                <a:cubicBezTo>
                  <a:pt x="147" y="74"/>
                  <a:pt x="147" y="74"/>
                  <a:pt x="147" y="74"/>
                </a:cubicBezTo>
                <a:cubicBezTo>
                  <a:pt x="147" y="61"/>
                  <a:pt x="147" y="61"/>
                  <a:pt x="147" y="61"/>
                </a:cubicBezTo>
                <a:cubicBezTo>
                  <a:pt x="150" y="61"/>
                  <a:pt x="150" y="61"/>
                  <a:pt x="150" y="61"/>
                </a:cubicBezTo>
                <a:cubicBezTo>
                  <a:pt x="157" y="61"/>
                  <a:pt x="163" y="58"/>
                  <a:pt x="163" y="50"/>
                </a:cubicBezTo>
                <a:cubicBezTo>
                  <a:pt x="163" y="42"/>
                  <a:pt x="156" y="40"/>
                  <a:pt x="149" y="40"/>
                </a:cubicBezTo>
                <a:cubicBezTo>
                  <a:pt x="140" y="40"/>
                  <a:pt x="140" y="40"/>
                  <a:pt x="140" y="40"/>
                </a:cubicBezTo>
                <a:lnTo>
                  <a:pt x="140" y="74"/>
                </a:lnTo>
                <a:close/>
                <a:moveTo>
                  <a:pt x="147" y="45"/>
                </a:moveTo>
                <a:cubicBezTo>
                  <a:pt x="149" y="45"/>
                  <a:pt x="149" y="45"/>
                  <a:pt x="149" y="45"/>
                </a:cubicBezTo>
                <a:cubicBezTo>
                  <a:pt x="153" y="45"/>
                  <a:pt x="156" y="46"/>
                  <a:pt x="156" y="50"/>
                </a:cubicBezTo>
                <a:cubicBezTo>
                  <a:pt x="156" y="54"/>
                  <a:pt x="153" y="55"/>
                  <a:pt x="149" y="55"/>
                </a:cubicBezTo>
                <a:cubicBezTo>
                  <a:pt x="147" y="55"/>
                  <a:pt x="147" y="55"/>
                  <a:pt x="147" y="55"/>
                </a:cubicBezTo>
                <a:lnTo>
                  <a:pt x="147" y="45"/>
                </a:lnTo>
                <a:close/>
                <a:moveTo>
                  <a:pt x="59" y="116"/>
                </a:moveTo>
                <a:cubicBezTo>
                  <a:pt x="34" y="91"/>
                  <a:pt x="34" y="91"/>
                  <a:pt x="34" y="91"/>
                </a:cubicBezTo>
                <a:cubicBezTo>
                  <a:pt x="42" y="52"/>
                  <a:pt x="70" y="69"/>
                  <a:pt x="85" y="28"/>
                </a:cubicBezTo>
                <a:cubicBezTo>
                  <a:pt x="110" y="52"/>
                  <a:pt x="110" y="52"/>
                  <a:pt x="110" y="52"/>
                </a:cubicBezTo>
                <a:cubicBezTo>
                  <a:pt x="95" y="94"/>
                  <a:pt x="69" y="75"/>
                  <a:pt x="59" y="116"/>
                </a:cubicBezTo>
                <a:close/>
                <a:moveTo>
                  <a:pt x="0" y="57"/>
                </a:moveTo>
                <a:cubicBezTo>
                  <a:pt x="57" y="0"/>
                  <a:pt x="57" y="0"/>
                  <a:pt x="57" y="0"/>
                </a:cubicBezTo>
                <a:cubicBezTo>
                  <a:pt x="81" y="24"/>
                  <a:pt x="81" y="24"/>
                  <a:pt x="81" y="24"/>
                </a:cubicBezTo>
                <a:cubicBezTo>
                  <a:pt x="24" y="81"/>
                  <a:pt x="24" y="81"/>
                  <a:pt x="24" y="81"/>
                </a:cubicBezTo>
                <a:lnTo>
                  <a:pt x="0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5" r:id="rId1"/>
    <p:sldLayoutId id="2147486296" r:id="rId2"/>
    <p:sldLayoutId id="2147486297" r:id="rId3"/>
    <p:sldLayoutId id="2147486298" r:id="rId4"/>
    <p:sldLayoutId id="2147486299" r:id="rId5"/>
    <p:sldLayoutId id="2147486300" r:id="rId6"/>
    <p:sldLayoutId id="2147486305" r:id="rId7"/>
    <p:sldLayoutId id="2147486306" r:id="rId8"/>
    <p:sldLayoutId id="2147486307" r:id="rId9"/>
    <p:sldLayoutId id="2147486308" r:id="rId10"/>
    <p:sldLayoutId id="2147486309" r:id="rId11"/>
    <p:sldLayoutId id="2147486310" r:id="rId12"/>
    <p:sldLayoutId id="2147486311" r:id="rId13"/>
    <p:sldLayoutId id="2147486301" r:id="rId14"/>
    <p:sldLayoutId id="2147486302" r:id="rId15"/>
  </p:sldLayoutIdLst>
  <p:transition spd="slow" advClick="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">
            <a:extLst>
              <a:ext uri="{FF2B5EF4-FFF2-40B4-BE49-F238E27FC236}">
                <a16:creationId xmlns:a16="http://schemas.microsoft.com/office/drawing/2014/main" id="{5462119C-6EFD-47A2-87F5-36A73E31D77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3075" name="71 Grupo">
            <a:extLst>
              <a:ext uri="{FF2B5EF4-FFF2-40B4-BE49-F238E27FC236}">
                <a16:creationId xmlns:a16="http://schemas.microsoft.com/office/drawing/2014/main" id="{D2FC79C7-EDE5-441A-A30F-3AAC43EBECC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0975"/>
            <a:ext cx="2484437" cy="2651125"/>
            <a:chOff x="179388" y="180975"/>
            <a:chExt cx="2484438" cy="2651125"/>
          </a:xfrm>
        </p:grpSpPr>
        <p:sp>
          <p:nvSpPr>
            <p:cNvPr id="3077" name="Freeform 6">
              <a:extLst>
                <a:ext uri="{FF2B5EF4-FFF2-40B4-BE49-F238E27FC236}">
                  <a16:creationId xmlns:a16="http://schemas.microsoft.com/office/drawing/2014/main" id="{C1073F38-CFEF-434C-9568-9946ACF91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2151063" cy="2292350"/>
            </a:xfrm>
            <a:custGeom>
              <a:avLst/>
              <a:gdLst>
                <a:gd name="T0" fmla="*/ 0 w 1355"/>
                <a:gd name="T1" fmla="*/ 2147483646 h 1444"/>
                <a:gd name="T2" fmla="*/ 2147483646 w 1355"/>
                <a:gd name="T3" fmla="*/ 0 h 1444"/>
                <a:gd name="T4" fmla="*/ 2147483646 w 1355"/>
                <a:gd name="T5" fmla="*/ 0 h 1444"/>
                <a:gd name="T6" fmla="*/ 0 w 1355"/>
                <a:gd name="T7" fmla="*/ 2147483646 h 1444"/>
                <a:gd name="T8" fmla="*/ 0 w 1355"/>
                <a:gd name="T9" fmla="*/ 2147483646 h 1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5" h="1444">
                  <a:moveTo>
                    <a:pt x="0" y="1444"/>
                  </a:moveTo>
                  <a:lnTo>
                    <a:pt x="1355" y="0"/>
                  </a:lnTo>
                  <a:lnTo>
                    <a:pt x="1343" y="0"/>
                  </a:lnTo>
                  <a:lnTo>
                    <a:pt x="0" y="1432"/>
                  </a:lnTo>
                  <a:lnTo>
                    <a:pt x="0" y="1444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78" name="Freeform 7">
              <a:extLst>
                <a:ext uri="{FF2B5EF4-FFF2-40B4-BE49-F238E27FC236}">
                  <a16:creationId xmlns:a16="http://schemas.microsoft.com/office/drawing/2014/main" id="{DC10985E-D746-46C9-B558-9D8C15B9EA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2233613" cy="2381250"/>
            </a:xfrm>
            <a:custGeom>
              <a:avLst/>
              <a:gdLst>
                <a:gd name="T0" fmla="*/ 0 w 1407"/>
                <a:gd name="T1" fmla="*/ 2147483646 h 1500"/>
                <a:gd name="T2" fmla="*/ 2147483646 w 1407"/>
                <a:gd name="T3" fmla="*/ 0 h 1500"/>
                <a:gd name="T4" fmla="*/ 2147483646 w 1407"/>
                <a:gd name="T5" fmla="*/ 0 h 1500"/>
                <a:gd name="T6" fmla="*/ 0 w 1407"/>
                <a:gd name="T7" fmla="*/ 2147483646 h 1500"/>
                <a:gd name="T8" fmla="*/ 0 w 1407"/>
                <a:gd name="T9" fmla="*/ 2147483646 h 15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7" h="1500">
                  <a:moveTo>
                    <a:pt x="0" y="1500"/>
                  </a:moveTo>
                  <a:lnTo>
                    <a:pt x="1407" y="0"/>
                  </a:lnTo>
                  <a:lnTo>
                    <a:pt x="1395" y="0"/>
                  </a:lnTo>
                  <a:lnTo>
                    <a:pt x="0" y="1488"/>
                  </a:lnTo>
                  <a:lnTo>
                    <a:pt x="0" y="1500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79" name="Freeform 8">
              <a:extLst>
                <a:ext uri="{FF2B5EF4-FFF2-40B4-BE49-F238E27FC236}">
                  <a16:creationId xmlns:a16="http://schemas.microsoft.com/office/drawing/2014/main" id="{DF973411-C27C-4EA2-A285-AD4D77D5B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2065338" cy="2203450"/>
            </a:xfrm>
            <a:custGeom>
              <a:avLst/>
              <a:gdLst>
                <a:gd name="T0" fmla="*/ 0 w 1301"/>
                <a:gd name="T1" fmla="*/ 2147483646 h 1388"/>
                <a:gd name="T2" fmla="*/ 2147483646 w 1301"/>
                <a:gd name="T3" fmla="*/ 0 h 1388"/>
                <a:gd name="T4" fmla="*/ 2147483646 w 1301"/>
                <a:gd name="T5" fmla="*/ 0 h 1388"/>
                <a:gd name="T6" fmla="*/ 0 w 1301"/>
                <a:gd name="T7" fmla="*/ 2147483646 h 1388"/>
                <a:gd name="T8" fmla="*/ 0 w 1301"/>
                <a:gd name="T9" fmla="*/ 2147483646 h 13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01" h="1388">
                  <a:moveTo>
                    <a:pt x="0" y="1388"/>
                  </a:moveTo>
                  <a:lnTo>
                    <a:pt x="1301" y="0"/>
                  </a:lnTo>
                  <a:lnTo>
                    <a:pt x="1289" y="0"/>
                  </a:lnTo>
                  <a:lnTo>
                    <a:pt x="0" y="1376"/>
                  </a:lnTo>
                  <a:lnTo>
                    <a:pt x="0" y="1388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0" name="Freeform 9">
              <a:extLst>
                <a:ext uri="{FF2B5EF4-FFF2-40B4-BE49-F238E27FC236}">
                  <a16:creationId xmlns:a16="http://schemas.microsoft.com/office/drawing/2014/main" id="{1D41B800-9BC6-4026-9511-83BDF219F6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2401888" cy="2562225"/>
            </a:xfrm>
            <a:custGeom>
              <a:avLst/>
              <a:gdLst>
                <a:gd name="T0" fmla="*/ 0 w 1513"/>
                <a:gd name="T1" fmla="*/ 2147483646 h 1614"/>
                <a:gd name="T2" fmla="*/ 2147483646 w 1513"/>
                <a:gd name="T3" fmla="*/ 0 h 1614"/>
                <a:gd name="T4" fmla="*/ 2147483646 w 1513"/>
                <a:gd name="T5" fmla="*/ 0 h 1614"/>
                <a:gd name="T6" fmla="*/ 0 w 1513"/>
                <a:gd name="T7" fmla="*/ 2147483646 h 1614"/>
                <a:gd name="T8" fmla="*/ 0 w 1513"/>
                <a:gd name="T9" fmla="*/ 2147483646 h 16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3" h="1614">
                  <a:moveTo>
                    <a:pt x="0" y="1614"/>
                  </a:moveTo>
                  <a:lnTo>
                    <a:pt x="1513" y="0"/>
                  </a:lnTo>
                  <a:lnTo>
                    <a:pt x="1501" y="0"/>
                  </a:lnTo>
                  <a:lnTo>
                    <a:pt x="0" y="1602"/>
                  </a:lnTo>
                  <a:lnTo>
                    <a:pt x="0" y="1614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1" name="Freeform 10">
              <a:extLst>
                <a:ext uri="{FF2B5EF4-FFF2-40B4-BE49-F238E27FC236}">
                  <a16:creationId xmlns:a16="http://schemas.microsoft.com/office/drawing/2014/main" id="{A68AE9F9-8371-4456-8829-96F7442B2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2484438" cy="2651125"/>
            </a:xfrm>
            <a:custGeom>
              <a:avLst/>
              <a:gdLst>
                <a:gd name="T0" fmla="*/ 0 w 1565"/>
                <a:gd name="T1" fmla="*/ 2147483646 h 1670"/>
                <a:gd name="T2" fmla="*/ 2147483646 w 1565"/>
                <a:gd name="T3" fmla="*/ 0 h 1670"/>
                <a:gd name="T4" fmla="*/ 2147483646 w 1565"/>
                <a:gd name="T5" fmla="*/ 0 h 1670"/>
                <a:gd name="T6" fmla="*/ 0 w 1565"/>
                <a:gd name="T7" fmla="*/ 2147483646 h 1670"/>
                <a:gd name="T8" fmla="*/ 0 w 1565"/>
                <a:gd name="T9" fmla="*/ 2147483646 h 16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5" h="1670">
                  <a:moveTo>
                    <a:pt x="0" y="1670"/>
                  </a:moveTo>
                  <a:lnTo>
                    <a:pt x="1565" y="0"/>
                  </a:lnTo>
                  <a:lnTo>
                    <a:pt x="1553" y="0"/>
                  </a:lnTo>
                  <a:lnTo>
                    <a:pt x="0" y="1658"/>
                  </a:lnTo>
                  <a:lnTo>
                    <a:pt x="0" y="1670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2" name="Freeform 11">
              <a:extLst>
                <a:ext uri="{FF2B5EF4-FFF2-40B4-BE49-F238E27FC236}">
                  <a16:creationId xmlns:a16="http://schemas.microsoft.com/office/drawing/2014/main" id="{2876669B-8E21-43E3-AD4C-7FBBFD4C0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2319338" cy="2473325"/>
            </a:xfrm>
            <a:custGeom>
              <a:avLst/>
              <a:gdLst>
                <a:gd name="T0" fmla="*/ 0 w 1461"/>
                <a:gd name="T1" fmla="*/ 2147483646 h 1558"/>
                <a:gd name="T2" fmla="*/ 2147483646 w 1461"/>
                <a:gd name="T3" fmla="*/ 0 h 1558"/>
                <a:gd name="T4" fmla="*/ 2147483646 w 1461"/>
                <a:gd name="T5" fmla="*/ 0 h 1558"/>
                <a:gd name="T6" fmla="*/ 0 w 1461"/>
                <a:gd name="T7" fmla="*/ 2147483646 h 1558"/>
                <a:gd name="T8" fmla="*/ 0 w 1461"/>
                <a:gd name="T9" fmla="*/ 2147483646 h 15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1" h="1558">
                  <a:moveTo>
                    <a:pt x="0" y="1558"/>
                  </a:moveTo>
                  <a:lnTo>
                    <a:pt x="1461" y="0"/>
                  </a:lnTo>
                  <a:lnTo>
                    <a:pt x="1449" y="0"/>
                  </a:lnTo>
                  <a:lnTo>
                    <a:pt x="0" y="1544"/>
                  </a:lnTo>
                  <a:lnTo>
                    <a:pt x="0" y="1558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3" name="Freeform 12">
              <a:extLst>
                <a:ext uri="{FF2B5EF4-FFF2-40B4-BE49-F238E27FC236}">
                  <a16:creationId xmlns:a16="http://schemas.microsoft.com/office/drawing/2014/main" id="{9F2E073C-7E04-446C-A45F-7EC1405DB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982788" cy="2114550"/>
            </a:xfrm>
            <a:custGeom>
              <a:avLst/>
              <a:gdLst>
                <a:gd name="T0" fmla="*/ 0 w 1249"/>
                <a:gd name="T1" fmla="*/ 2147483646 h 1332"/>
                <a:gd name="T2" fmla="*/ 2147483646 w 1249"/>
                <a:gd name="T3" fmla="*/ 0 h 1332"/>
                <a:gd name="T4" fmla="*/ 2147483646 w 1249"/>
                <a:gd name="T5" fmla="*/ 0 h 1332"/>
                <a:gd name="T6" fmla="*/ 0 w 1249"/>
                <a:gd name="T7" fmla="*/ 2147483646 h 1332"/>
                <a:gd name="T8" fmla="*/ 0 w 1249"/>
                <a:gd name="T9" fmla="*/ 2147483646 h 1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9" h="1332">
                  <a:moveTo>
                    <a:pt x="0" y="1332"/>
                  </a:moveTo>
                  <a:lnTo>
                    <a:pt x="1249" y="0"/>
                  </a:lnTo>
                  <a:lnTo>
                    <a:pt x="1237" y="0"/>
                  </a:lnTo>
                  <a:lnTo>
                    <a:pt x="0" y="1320"/>
                  </a:lnTo>
                  <a:lnTo>
                    <a:pt x="0" y="1332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4" name="Freeform 13">
              <a:extLst>
                <a:ext uri="{FF2B5EF4-FFF2-40B4-BE49-F238E27FC236}">
                  <a16:creationId xmlns:a16="http://schemas.microsoft.com/office/drawing/2014/main" id="{9638CB45-FB2E-4D26-B528-12982A806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900238" cy="2025650"/>
            </a:xfrm>
            <a:custGeom>
              <a:avLst/>
              <a:gdLst>
                <a:gd name="T0" fmla="*/ 0 w 1197"/>
                <a:gd name="T1" fmla="*/ 2147483646 h 1276"/>
                <a:gd name="T2" fmla="*/ 2147483646 w 1197"/>
                <a:gd name="T3" fmla="*/ 0 h 1276"/>
                <a:gd name="T4" fmla="*/ 2147483646 w 1197"/>
                <a:gd name="T5" fmla="*/ 0 h 1276"/>
                <a:gd name="T6" fmla="*/ 0 w 1197"/>
                <a:gd name="T7" fmla="*/ 2147483646 h 1276"/>
                <a:gd name="T8" fmla="*/ 0 w 1197"/>
                <a:gd name="T9" fmla="*/ 2147483646 h 1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7" h="1276">
                  <a:moveTo>
                    <a:pt x="0" y="1276"/>
                  </a:moveTo>
                  <a:lnTo>
                    <a:pt x="1197" y="0"/>
                  </a:lnTo>
                  <a:lnTo>
                    <a:pt x="1185" y="0"/>
                  </a:lnTo>
                  <a:lnTo>
                    <a:pt x="0" y="1264"/>
                  </a:lnTo>
                  <a:lnTo>
                    <a:pt x="0" y="1276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5" name="Freeform 14">
              <a:extLst>
                <a:ext uri="{FF2B5EF4-FFF2-40B4-BE49-F238E27FC236}">
                  <a16:creationId xmlns:a16="http://schemas.microsoft.com/office/drawing/2014/main" id="{69B02C11-DAAE-4672-A6B9-DEA014F5E6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473075" cy="504825"/>
            </a:xfrm>
            <a:custGeom>
              <a:avLst/>
              <a:gdLst>
                <a:gd name="T0" fmla="*/ 0 w 298"/>
                <a:gd name="T1" fmla="*/ 2147483646 h 318"/>
                <a:gd name="T2" fmla="*/ 2147483646 w 298"/>
                <a:gd name="T3" fmla="*/ 0 h 318"/>
                <a:gd name="T4" fmla="*/ 2147483646 w 298"/>
                <a:gd name="T5" fmla="*/ 0 h 318"/>
                <a:gd name="T6" fmla="*/ 0 w 298"/>
                <a:gd name="T7" fmla="*/ 2147483646 h 318"/>
                <a:gd name="T8" fmla="*/ 0 w 298"/>
                <a:gd name="T9" fmla="*/ 2147483646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" h="318">
                  <a:moveTo>
                    <a:pt x="0" y="318"/>
                  </a:moveTo>
                  <a:lnTo>
                    <a:pt x="298" y="0"/>
                  </a:lnTo>
                  <a:lnTo>
                    <a:pt x="286" y="0"/>
                  </a:lnTo>
                  <a:lnTo>
                    <a:pt x="0" y="306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6" name="Freeform 15">
              <a:extLst>
                <a:ext uri="{FF2B5EF4-FFF2-40B4-BE49-F238E27FC236}">
                  <a16:creationId xmlns:a16="http://schemas.microsoft.com/office/drawing/2014/main" id="{A0D15931-7C76-4C07-A957-A0EF711C7C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390525" cy="415925"/>
            </a:xfrm>
            <a:custGeom>
              <a:avLst/>
              <a:gdLst>
                <a:gd name="T0" fmla="*/ 0 w 246"/>
                <a:gd name="T1" fmla="*/ 2147483646 h 262"/>
                <a:gd name="T2" fmla="*/ 2147483646 w 246"/>
                <a:gd name="T3" fmla="*/ 0 h 262"/>
                <a:gd name="T4" fmla="*/ 2147483646 w 246"/>
                <a:gd name="T5" fmla="*/ 0 h 262"/>
                <a:gd name="T6" fmla="*/ 0 w 246"/>
                <a:gd name="T7" fmla="*/ 2147483646 h 262"/>
                <a:gd name="T8" fmla="*/ 0 w 246"/>
                <a:gd name="T9" fmla="*/ 2147483646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262">
                  <a:moveTo>
                    <a:pt x="0" y="262"/>
                  </a:moveTo>
                  <a:lnTo>
                    <a:pt x="246" y="0"/>
                  </a:lnTo>
                  <a:lnTo>
                    <a:pt x="234" y="0"/>
                  </a:lnTo>
                  <a:lnTo>
                    <a:pt x="0" y="250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7" name="Freeform 16">
              <a:extLst>
                <a:ext uri="{FF2B5EF4-FFF2-40B4-BE49-F238E27FC236}">
                  <a16:creationId xmlns:a16="http://schemas.microsoft.com/office/drawing/2014/main" id="{3236745B-1496-4816-8C9E-C79CA54A0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641350" cy="685800"/>
            </a:xfrm>
            <a:custGeom>
              <a:avLst/>
              <a:gdLst>
                <a:gd name="T0" fmla="*/ 0 w 404"/>
                <a:gd name="T1" fmla="*/ 2147483646 h 432"/>
                <a:gd name="T2" fmla="*/ 2147483646 w 404"/>
                <a:gd name="T3" fmla="*/ 0 h 432"/>
                <a:gd name="T4" fmla="*/ 2147483646 w 404"/>
                <a:gd name="T5" fmla="*/ 0 h 432"/>
                <a:gd name="T6" fmla="*/ 0 w 404"/>
                <a:gd name="T7" fmla="*/ 2147483646 h 432"/>
                <a:gd name="T8" fmla="*/ 0 w 404"/>
                <a:gd name="T9" fmla="*/ 2147483646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432">
                  <a:moveTo>
                    <a:pt x="0" y="432"/>
                  </a:moveTo>
                  <a:lnTo>
                    <a:pt x="404" y="0"/>
                  </a:lnTo>
                  <a:lnTo>
                    <a:pt x="392" y="0"/>
                  </a:lnTo>
                  <a:lnTo>
                    <a:pt x="0" y="41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8" name="Freeform 17">
              <a:extLst>
                <a:ext uri="{FF2B5EF4-FFF2-40B4-BE49-F238E27FC236}">
                  <a16:creationId xmlns:a16="http://schemas.microsoft.com/office/drawing/2014/main" id="{ABE0496F-C182-477C-94AA-D62848B22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307975" cy="327025"/>
            </a:xfrm>
            <a:custGeom>
              <a:avLst/>
              <a:gdLst>
                <a:gd name="T0" fmla="*/ 0 w 194"/>
                <a:gd name="T1" fmla="*/ 2147483646 h 206"/>
                <a:gd name="T2" fmla="*/ 2147483646 w 194"/>
                <a:gd name="T3" fmla="*/ 0 h 206"/>
                <a:gd name="T4" fmla="*/ 2147483646 w 194"/>
                <a:gd name="T5" fmla="*/ 0 h 206"/>
                <a:gd name="T6" fmla="*/ 0 w 194"/>
                <a:gd name="T7" fmla="*/ 2147483646 h 206"/>
                <a:gd name="T8" fmla="*/ 0 w 194"/>
                <a:gd name="T9" fmla="*/ 2147483646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206">
                  <a:moveTo>
                    <a:pt x="0" y="206"/>
                  </a:moveTo>
                  <a:lnTo>
                    <a:pt x="194" y="0"/>
                  </a:lnTo>
                  <a:lnTo>
                    <a:pt x="180" y="0"/>
                  </a:lnTo>
                  <a:lnTo>
                    <a:pt x="0" y="19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9" name="Freeform 18">
              <a:extLst>
                <a:ext uri="{FF2B5EF4-FFF2-40B4-BE49-F238E27FC236}">
                  <a16:creationId xmlns:a16="http://schemas.microsoft.com/office/drawing/2014/main" id="{D63CFBA7-FD32-4794-B071-89D228CC32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727075" cy="774700"/>
            </a:xfrm>
            <a:custGeom>
              <a:avLst/>
              <a:gdLst>
                <a:gd name="T0" fmla="*/ 0 w 458"/>
                <a:gd name="T1" fmla="*/ 2147483646 h 488"/>
                <a:gd name="T2" fmla="*/ 2147483646 w 458"/>
                <a:gd name="T3" fmla="*/ 0 h 488"/>
                <a:gd name="T4" fmla="*/ 2147483646 w 458"/>
                <a:gd name="T5" fmla="*/ 0 h 488"/>
                <a:gd name="T6" fmla="*/ 0 w 458"/>
                <a:gd name="T7" fmla="*/ 2147483646 h 488"/>
                <a:gd name="T8" fmla="*/ 0 w 458"/>
                <a:gd name="T9" fmla="*/ 2147483646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88">
                  <a:moveTo>
                    <a:pt x="0" y="488"/>
                  </a:moveTo>
                  <a:lnTo>
                    <a:pt x="458" y="0"/>
                  </a:lnTo>
                  <a:lnTo>
                    <a:pt x="446" y="0"/>
                  </a:lnTo>
                  <a:lnTo>
                    <a:pt x="0" y="474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0" name="Freeform 19">
              <a:extLst>
                <a:ext uri="{FF2B5EF4-FFF2-40B4-BE49-F238E27FC236}">
                  <a16:creationId xmlns:a16="http://schemas.microsoft.com/office/drawing/2014/main" id="{4CB84711-2250-47AC-9418-ABACDB63DF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53975" cy="57150"/>
            </a:xfrm>
            <a:custGeom>
              <a:avLst/>
              <a:gdLst>
                <a:gd name="T0" fmla="*/ 0 w 34"/>
                <a:gd name="T1" fmla="*/ 2147483646 h 36"/>
                <a:gd name="T2" fmla="*/ 2147483646 w 34"/>
                <a:gd name="T3" fmla="*/ 0 h 36"/>
                <a:gd name="T4" fmla="*/ 2147483646 w 34"/>
                <a:gd name="T5" fmla="*/ 0 h 36"/>
                <a:gd name="T6" fmla="*/ 0 w 34"/>
                <a:gd name="T7" fmla="*/ 2147483646 h 36"/>
                <a:gd name="T8" fmla="*/ 0 w 34"/>
                <a:gd name="T9" fmla="*/ 214748364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36">
                  <a:moveTo>
                    <a:pt x="0" y="36"/>
                  </a:moveTo>
                  <a:lnTo>
                    <a:pt x="34" y="0"/>
                  </a:lnTo>
                  <a:lnTo>
                    <a:pt x="22" y="0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1" name="Freeform 20">
              <a:extLst>
                <a:ext uri="{FF2B5EF4-FFF2-40B4-BE49-F238E27FC236}">
                  <a16:creationId xmlns:a16="http://schemas.microsoft.com/office/drawing/2014/main" id="{297CA035-42AE-4A4B-AD18-BEB78FA79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222250" cy="238125"/>
            </a:xfrm>
            <a:custGeom>
              <a:avLst/>
              <a:gdLst>
                <a:gd name="T0" fmla="*/ 0 w 140"/>
                <a:gd name="T1" fmla="*/ 2147483646 h 150"/>
                <a:gd name="T2" fmla="*/ 2147483646 w 140"/>
                <a:gd name="T3" fmla="*/ 0 h 150"/>
                <a:gd name="T4" fmla="*/ 2147483646 w 140"/>
                <a:gd name="T5" fmla="*/ 0 h 150"/>
                <a:gd name="T6" fmla="*/ 0 w 140"/>
                <a:gd name="T7" fmla="*/ 2147483646 h 150"/>
                <a:gd name="T8" fmla="*/ 0 w 140"/>
                <a:gd name="T9" fmla="*/ 2147483646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" h="150">
                  <a:moveTo>
                    <a:pt x="0" y="150"/>
                  </a:moveTo>
                  <a:lnTo>
                    <a:pt x="140" y="0"/>
                  </a:lnTo>
                  <a:lnTo>
                    <a:pt x="128" y="0"/>
                  </a:lnTo>
                  <a:lnTo>
                    <a:pt x="0" y="136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2" name="Freeform 21">
              <a:extLst>
                <a:ext uri="{FF2B5EF4-FFF2-40B4-BE49-F238E27FC236}">
                  <a16:creationId xmlns:a16="http://schemas.microsoft.com/office/drawing/2014/main" id="{7323E7F7-0995-45E9-8556-453AB4BE10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39700" cy="149225"/>
            </a:xfrm>
            <a:custGeom>
              <a:avLst/>
              <a:gdLst>
                <a:gd name="T0" fmla="*/ 0 w 88"/>
                <a:gd name="T1" fmla="*/ 2147483646 h 94"/>
                <a:gd name="T2" fmla="*/ 2147483646 w 88"/>
                <a:gd name="T3" fmla="*/ 0 h 94"/>
                <a:gd name="T4" fmla="*/ 2147483646 w 88"/>
                <a:gd name="T5" fmla="*/ 0 h 94"/>
                <a:gd name="T6" fmla="*/ 0 w 88"/>
                <a:gd name="T7" fmla="*/ 2147483646 h 94"/>
                <a:gd name="T8" fmla="*/ 0 w 88"/>
                <a:gd name="T9" fmla="*/ 2147483646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94">
                  <a:moveTo>
                    <a:pt x="0" y="94"/>
                  </a:moveTo>
                  <a:lnTo>
                    <a:pt x="88" y="0"/>
                  </a:lnTo>
                  <a:lnTo>
                    <a:pt x="76" y="0"/>
                  </a:lnTo>
                  <a:lnTo>
                    <a:pt x="0" y="8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3" name="Freeform 22">
              <a:extLst>
                <a:ext uri="{FF2B5EF4-FFF2-40B4-BE49-F238E27FC236}">
                  <a16:creationId xmlns:a16="http://schemas.microsoft.com/office/drawing/2014/main" id="{A0543216-100C-4B0F-A836-2F194580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809625" cy="863600"/>
            </a:xfrm>
            <a:custGeom>
              <a:avLst/>
              <a:gdLst>
                <a:gd name="T0" fmla="*/ 0 w 510"/>
                <a:gd name="T1" fmla="*/ 2147483646 h 544"/>
                <a:gd name="T2" fmla="*/ 2147483646 w 510"/>
                <a:gd name="T3" fmla="*/ 0 h 544"/>
                <a:gd name="T4" fmla="*/ 2147483646 w 510"/>
                <a:gd name="T5" fmla="*/ 0 h 544"/>
                <a:gd name="T6" fmla="*/ 0 w 510"/>
                <a:gd name="T7" fmla="*/ 2147483646 h 544"/>
                <a:gd name="T8" fmla="*/ 0 w 510"/>
                <a:gd name="T9" fmla="*/ 2147483646 h 5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0" h="544">
                  <a:moveTo>
                    <a:pt x="0" y="544"/>
                  </a:moveTo>
                  <a:lnTo>
                    <a:pt x="510" y="0"/>
                  </a:lnTo>
                  <a:lnTo>
                    <a:pt x="498" y="0"/>
                  </a:lnTo>
                  <a:lnTo>
                    <a:pt x="0" y="530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4" name="Freeform 23">
              <a:extLst>
                <a:ext uri="{FF2B5EF4-FFF2-40B4-BE49-F238E27FC236}">
                  <a16:creationId xmlns:a16="http://schemas.microsoft.com/office/drawing/2014/main" id="{7A898E67-044C-4056-AB11-5CAE521A24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558800" cy="593725"/>
            </a:xfrm>
            <a:custGeom>
              <a:avLst/>
              <a:gdLst>
                <a:gd name="T0" fmla="*/ 0 w 352"/>
                <a:gd name="T1" fmla="*/ 2147483646 h 374"/>
                <a:gd name="T2" fmla="*/ 2147483646 w 352"/>
                <a:gd name="T3" fmla="*/ 0 h 374"/>
                <a:gd name="T4" fmla="*/ 2147483646 w 352"/>
                <a:gd name="T5" fmla="*/ 0 h 374"/>
                <a:gd name="T6" fmla="*/ 0 w 352"/>
                <a:gd name="T7" fmla="*/ 2147483646 h 374"/>
                <a:gd name="T8" fmla="*/ 0 w 352"/>
                <a:gd name="T9" fmla="*/ 2147483646 h 3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2" h="374">
                  <a:moveTo>
                    <a:pt x="0" y="374"/>
                  </a:moveTo>
                  <a:lnTo>
                    <a:pt x="352" y="0"/>
                  </a:lnTo>
                  <a:lnTo>
                    <a:pt x="340" y="0"/>
                  </a:lnTo>
                  <a:lnTo>
                    <a:pt x="0" y="362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5" name="Freeform 24">
              <a:extLst>
                <a:ext uri="{FF2B5EF4-FFF2-40B4-BE49-F238E27FC236}">
                  <a16:creationId xmlns:a16="http://schemas.microsoft.com/office/drawing/2014/main" id="{9229313E-3BC7-4988-91A5-C551039A26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565276" cy="1666875"/>
            </a:xfrm>
            <a:custGeom>
              <a:avLst/>
              <a:gdLst>
                <a:gd name="T0" fmla="*/ 0 w 986"/>
                <a:gd name="T1" fmla="*/ 2147483646 h 1050"/>
                <a:gd name="T2" fmla="*/ 2147483646 w 986"/>
                <a:gd name="T3" fmla="*/ 0 h 1050"/>
                <a:gd name="T4" fmla="*/ 2147483646 w 986"/>
                <a:gd name="T5" fmla="*/ 0 h 1050"/>
                <a:gd name="T6" fmla="*/ 0 w 986"/>
                <a:gd name="T7" fmla="*/ 2147483646 h 1050"/>
                <a:gd name="T8" fmla="*/ 0 w 986"/>
                <a:gd name="T9" fmla="*/ 2147483646 h 10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6" h="1050">
                  <a:moveTo>
                    <a:pt x="0" y="1050"/>
                  </a:moveTo>
                  <a:lnTo>
                    <a:pt x="986" y="0"/>
                  </a:lnTo>
                  <a:lnTo>
                    <a:pt x="974" y="0"/>
                  </a:lnTo>
                  <a:lnTo>
                    <a:pt x="0" y="1038"/>
                  </a:lnTo>
                  <a:lnTo>
                    <a:pt x="0" y="1050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6" name="Freeform 25">
              <a:extLst>
                <a:ext uri="{FF2B5EF4-FFF2-40B4-BE49-F238E27FC236}">
                  <a16:creationId xmlns:a16="http://schemas.microsoft.com/office/drawing/2014/main" id="{C54B83FD-8B9B-4E1B-B260-861BFE0E25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647826" cy="1758950"/>
            </a:xfrm>
            <a:custGeom>
              <a:avLst/>
              <a:gdLst>
                <a:gd name="T0" fmla="*/ 0 w 1038"/>
                <a:gd name="T1" fmla="*/ 2147483646 h 1108"/>
                <a:gd name="T2" fmla="*/ 2147483646 w 1038"/>
                <a:gd name="T3" fmla="*/ 0 h 1108"/>
                <a:gd name="T4" fmla="*/ 2147483646 w 1038"/>
                <a:gd name="T5" fmla="*/ 0 h 1108"/>
                <a:gd name="T6" fmla="*/ 0 w 1038"/>
                <a:gd name="T7" fmla="*/ 2147483646 h 1108"/>
                <a:gd name="T8" fmla="*/ 0 w 1038"/>
                <a:gd name="T9" fmla="*/ 2147483646 h 1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8" h="1108">
                  <a:moveTo>
                    <a:pt x="0" y="1108"/>
                  </a:moveTo>
                  <a:lnTo>
                    <a:pt x="1038" y="0"/>
                  </a:lnTo>
                  <a:lnTo>
                    <a:pt x="1026" y="0"/>
                  </a:lnTo>
                  <a:lnTo>
                    <a:pt x="0" y="1094"/>
                  </a:lnTo>
                  <a:lnTo>
                    <a:pt x="0" y="1108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7" name="Freeform 26">
              <a:extLst>
                <a:ext uri="{FF2B5EF4-FFF2-40B4-BE49-F238E27FC236}">
                  <a16:creationId xmlns:a16="http://schemas.microsoft.com/office/drawing/2014/main" id="{956A379B-741C-4D79-B763-037B95F94D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397001" cy="1489075"/>
            </a:xfrm>
            <a:custGeom>
              <a:avLst/>
              <a:gdLst>
                <a:gd name="T0" fmla="*/ 0 w 880"/>
                <a:gd name="T1" fmla="*/ 2147483646 h 938"/>
                <a:gd name="T2" fmla="*/ 2147483646 w 880"/>
                <a:gd name="T3" fmla="*/ 0 h 938"/>
                <a:gd name="T4" fmla="*/ 2147483646 w 880"/>
                <a:gd name="T5" fmla="*/ 0 h 938"/>
                <a:gd name="T6" fmla="*/ 0 w 880"/>
                <a:gd name="T7" fmla="*/ 2147483646 h 938"/>
                <a:gd name="T8" fmla="*/ 0 w 880"/>
                <a:gd name="T9" fmla="*/ 2147483646 h 9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0" h="938">
                  <a:moveTo>
                    <a:pt x="0" y="938"/>
                  </a:moveTo>
                  <a:lnTo>
                    <a:pt x="880" y="0"/>
                  </a:lnTo>
                  <a:lnTo>
                    <a:pt x="868" y="0"/>
                  </a:lnTo>
                  <a:lnTo>
                    <a:pt x="0" y="924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8" name="Freeform 27">
              <a:extLst>
                <a:ext uri="{FF2B5EF4-FFF2-40B4-BE49-F238E27FC236}">
                  <a16:creationId xmlns:a16="http://schemas.microsoft.com/office/drawing/2014/main" id="{3ACACBCE-145E-4F08-83AC-07E98D9A0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479551" cy="1577975"/>
            </a:xfrm>
            <a:custGeom>
              <a:avLst/>
              <a:gdLst>
                <a:gd name="T0" fmla="*/ 0 w 932"/>
                <a:gd name="T1" fmla="*/ 2147483646 h 994"/>
                <a:gd name="T2" fmla="*/ 2147483646 w 932"/>
                <a:gd name="T3" fmla="*/ 0 h 994"/>
                <a:gd name="T4" fmla="*/ 2147483646 w 932"/>
                <a:gd name="T5" fmla="*/ 0 h 994"/>
                <a:gd name="T6" fmla="*/ 0 w 932"/>
                <a:gd name="T7" fmla="*/ 2147483646 h 994"/>
                <a:gd name="T8" fmla="*/ 0 w 932"/>
                <a:gd name="T9" fmla="*/ 2147483646 h 9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2" h="994">
                  <a:moveTo>
                    <a:pt x="0" y="994"/>
                  </a:moveTo>
                  <a:lnTo>
                    <a:pt x="932" y="0"/>
                  </a:lnTo>
                  <a:lnTo>
                    <a:pt x="920" y="0"/>
                  </a:lnTo>
                  <a:lnTo>
                    <a:pt x="0" y="982"/>
                  </a:lnTo>
                  <a:lnTo>
                    <a:pt x="0" y="994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9" name="Freeform 28">
              <a:extLst>
                <a:ext uri="{FF2B5EF4-FFF2-40B4-BE49-F238E27FC236}">
                  <a16:creationId xmlns:a16="http://schemas.microsoft.com/office/drawing/2014/main" id="{BDC313EA-180C-4563-8C46-74E554F2CE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814513" cy="1936750"/>
            </a:xfrm>
            <a:custGeom>
              <a:avLst/>
              <a:gdLst>
                <a:gd name="T0" fmla="*/ 0 w 1143"/>
                <a:gd name="T1" fmla="*/ 2147483646 h 1220"/>
                <a:gd name="T2" fmla="*/ 2147483646 w 1143"/>
                <a:gd name="T3" fmla="*/ 0 h 1220"/>
                <a:gd name="T4" fmla="*/ 2147483646 w 1143"/>
                <a:gd name="T5" fmla="*/ 0 h 1220"/>
                <a:gd name="T6" fmla="*/ 0 w 1143"/>
                <a:gd name="T7" fmla="*/ 2147483646 h 1220"/>
                <a:gd name="T8" fmla="*/ 0 w 1143"/>
                <a:gd name="T9" fmla="*/ 2147483646 h 1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3" h="1220">
                  <a:moveTo>
                    <a:pt x="0" y="1220"/>
                  </a:moveTo>
                  <a:lnTo>
                    <a:pt x="1143" y="0"/>
                  </a:lnTo>
                  <a:lnTo>
                    <a:pt x="1131" y="0"/>
                  </a:lnTo>
                  <a:lnTo>
                    <a:pt x="0" y="1206"/>
                  </a:lnTo>
                  <a:lnTo>
                    <a:pt x="0" y="1220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0" name="Freeform 29">
              <a:extLst>
                <a:ext uri="{FF2B5EF4-FFF2-40B4-BE49-F238E27FC236}">
                  <a16:creationId xmlns:a16="http://schemas.microsoft.com/office/drawing/2014/main" id="{E9AA528D-B1E6-455F-BA92-3D016B19A1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731963" cy="1847850"/>
            </a:xfrm>
            <a:custGeom>
              <a:avLst/>
              <a:gdLst>
                <a:gd name="T0" fmla="*/ 0 w 1091"/>
                <a:gd name="T1" fmla="*/ 2147483646 h 1164"/>
                <a:gd name="T2" fmla="*/ 2147483646 w 1091"/>
                <a:gd name="T3" fmla="*/ 0 h 1164"/>
                <a:gd name="T4" fmla="*/ 2147483646 w 1091"/>
                <a:gd name="T5" fmla="*/ 0 h 1164"/>
                <a:gd name="T6" fmla="*/ 0 w 1091"/>
                <a:gd name="T7" fmla="*/ 2147483646 h 1164"/>
                <a:gd name="T8" fmla="*/ 0 w 1091"/>
                <a:gd name="T9" fmla="*/ 2147483646 h 1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1" h="1164">
                  <a:moveTo>
                    <a:pt x="0" y="1164"/>
                  </a:moveTo>
                  <a:lnTo>
                    <a:pt x="1091" y="0"/>
                  </a:lnTo>
                  <a:lnTo>
                    <a:pt x="1079" y="0"/>
                  </a:lnTo>
                  <a:lnTo>
                    <a:pt x="0" y="1150"/>
                  </a:lnTo>
                  <a:lnTo>
                    <a:pt x="0" y="1164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1" name="Freeform 30">
              <a:extLst>
                <a:ext uri="{FF2B5EF4-FFF2-40B4-BE49-F238E27FC236}">
                  <a16:creationId xmlns:a16="http://schemas.microsoft.com/office/drawing/2014/main" id="{539D0C50-0CC2-4BD7-908B-750A413BA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895350" cy="952500"/>
            </a:xfrm>
            <a:custGeom>
              <a:avLst/>
              <a:gdLst>
                <a:gd name="T0" fmla="*/ 0 w 564"/>
                <a:gd name="T1" fmla="*/ 2147483646 h 600"/>
                <a:gd name="T2" fmla="*/ 2147483646 w 564"/>
                <a:gd name="T3" fmla="*/ 0 h 600"/>
                <a:gd name="T4" fmla="*/ 2147483646 w 564"/>
                <a:gd name="T5" fmla="*/ 0 h 600"/>
                <a:gd name="T6" fmla="*/ 0 w 564"/>
                <a:gd name="T7" fmla="*/ 2147483646 h 600"/>
                <a:gd name="T8" fmla="*/ 0 w 564"/>
                <a:gd name="T9" fmla="*/ 2147483646 h 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4" h="600">
                  <a:moveTo>
                    <a:pt x="0" y="600"/>
                  </a:moveTo>
                  <a:lnTo>
                    <a:pt x="564" y="0"/>
                  </a:lnTo>
                  <a:lnTo>
                    <a:pt x="550" y="0"/>
                  </a:lnTo>
                  <a:lnTo>
                    <a:pt x="0" y="586"/>
                  </a:lnTo>
                  <a:lnTo>
                    <a:pt x="0" y="600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2" name="Freeform 31">
              <a:extLst>
                <a:ext uri="{FF2B5EF4-FFF2-40B4-BE49-F238E27FC236}">
                  <a16:creationId xmlns:a16="http://schemas.microsoft.com/office/drawing/2014/main" id="{E8C2971A-CBB2-4601-A3EE-8B1F1B1BB2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314451" cy="1400175"/>
            </a:xfrm>
            <a:custGeom>
              <a:avLst/>
              <a:gdLst>
                <a:gd name="T0" fmla="*/ 0 w 828"/>
                <a:gd name="T1" fmla="*/ 2147483646 h 882"/>
                <a:gd name="T2" fmla="*/ 2147483646 w 828"/>
                <a:gd name="T3" fmla="*/ 0 h 882"/>
                <a:gd name="T4" fmla="*/ 2147483646 w 828"/>
                <a:gd name="T5" fmla="*/ 0 h 882"/>
                <a:gd name="T6" fmla="*/ 0 w 828"/>
                <a:gd name="T7" fmla="*/ 2147483646 h 882"/>
                <a:gd name="T8" fmla="*/ 0 w 828"/>
                <a:gd name="T9" fmla="*/ 2147483646 h 8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28" h="882">
                  <a:moveTo>
                    <a:pt x="0" y="882"/>
                  </a:moveTo>
                  <a:lnTo>
                    <a:pt x="828" y="0"/>
                  </a:lnTo>
                  <a:lnTo>
                    <a:pt x="814" y="0"/>
                  </a:lnTo>
                  <a:lnTo>
                    <a:pt x="0" y="868"/>
                  </a:lnTo>
                  <a:lnTo>
                    <a:pt x="0" y="882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3" name="Freeform 32">
              <a:extLst>
                <a:ext uri="{FF2B5EF4-FFF2-40B4-BE49-F238E27FC236}">
                  <a16:creationId xmlns:a16="http://schemas.microsoft.com/office/drawing/2014/main" id="{09FCCCDE-3499-4A14-9AAB-479791DAD1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977900" cy="1041400"/>
            </a:xfrm>
            <a:custGeom>
              <a:avLst/>
              <a:gdLst>
                <a:gd name="T0" fmla="*/ 0 w 616"/>
                <a:gd name="T1" fmla="*/ 2147483646 h 656"/>
                <a:gd name="T2" fmla="*/ 2147483646 w 616"/>
                <a:gd name="T3" fmla="*/ 0 h 656"/>
                <a:gd name="T4" fmla="*/ 2147483646 w 616"/>
                <a:gd name="T5" fmla="*/ 0 h 656"/>
                <a:gd name="T6" fmla="*/ 0 w 616"/>
                <a:gd name="T7" fmla="*/ 2147483646 h 656"/>
                <a:gd name="T8" fmla="*/ 0 w 616"/>
                <a:gd name="T9" fmla="*/ 2147483646 h 6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6" h="656">
                  <a:moveTo>
                    <a:pt x="0" y="656"/>
                  </a:moveTo>
                  <a:lnTo>
                    <a:pt x="616" y="0"/>
                  </a:lnTo>
                  <a:lnTo>
                    <a:pt x="604" y="0"/>
                  </a:lnTo>
                  <a:lnTo>
                    <a:pt x="0" y="644"/>
                  </a:lnTo>
                  <a:lnTo>
                    <a:pt x="0" y="656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4" name="Freeform 33">
              <a:extLst>
                <a:ext uri="{FF2B5EF4-FFF2-40B4-BE49-F238E27FC236}">
                  <a16:creationId xmlns:a16="http://schemas.microsoft.com/office/drawing/2014/main" id="{96C86AE7-C47E-410A-83DC-C98810A82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060450" cy="1130300"/>
            </a:xfrm>
            <a:custGeom>
              <a:avLst/>
              <a:gdLst>
                <a:gd name="T0" fmla="*/ 0 w 668"/>
                <a:gd name="T1" fmla="*/ 2147483646 h 712"/>
                <a:gd name="T2" fmla="*/ 2147483646 w 668"/>
                <a:gd name="T3" fmla="*/ 0 h 712"/>
                <a:gd name="T4" fmla="*/ 2147483646 w 668"/>
                <a:gd name="T5" fmla="*/ 0 h 712"/>
                <a:gd name="T6" fmla="*/ 0 w 668"/>
                <a:gd name="T7" fmla="*/ 2147483646 h 712"/>
                <a:gd name="T8" fmla="*/ 0 w 668"/>
                <a:gd name="T9" fmla="*/ 2147483646 h 7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8" h="712">
                  <a:moveTo>
                    <a:pt x="0" y="712"/>
                  </a:moveTo>
                  <a:lnTo>
                    <a:pt x="668" y="0"/>
                  </a:lnTo>
                  <a:lnTo>
                    <a:pt x="656" y="0"/>
                  </a:lnTo>
                  <a:lnTo>
                    <a:pt x="0" y="700"/>
                  </a:lnTo>
                  <a:lnTo>
                    <a:pt x="0" y="712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5" name="Freeform 34">
              <a:extLst>
                <a:ext uri="{FF2B5EF4-FFF2-40B4-BE49-F238E27FC236}">
                  <a16:creationId xmlns:a16="http://schemas.microsoft.com/office/drawing/2014/main" id="{F658C885-0345-4B59-B331-20D2BB4C09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228725" cy="1311275"/>
            </a:xfrm>
            <a:custGeom>
              <a:avLst/>
              <a:gdLst>
                <a:gd name="T0" fmla="*/ 0 w 774"/>
                <a:gd name="T1" fmla="*/ 2147483646 h 826"/>
                <a:gd name="T2" fmla="*/ 2147483646 w 774"/>
                <a:gd name="T3" fmla="*/ 0 h 826"/>
                <a:gd name="T4" fmla="*/ 2147483646 w 774"/>
                <a:gd name="T5" fmla="*/ 0 h 826"/>
                <a:gd name="T6" fmla="*/ 0 w 774"/>
                <a:gd name="T7" fmla="*/ 2147483646 h 826"/>
                <a:gd name="T8" fmla="*/ 0 w 774"/>
                <a:gd name="T9" fmla="*/ 2147483646 h 8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4" h="826">
                  <a:moveTo>
                    <a:pt x="0" y="826"/>
                  </a:moveTo>
                  <a:lnTo>
                    <a:pt x="774" y="0"/>
                  </a:lnTo>
                  <a:lnTo>
                    <a:pt x="762" y="0"/>
                  </a:lnTo>
                  <a:lnTo>
                    <a:pt x="0" y="812"/>
                  </a:lnTo>
                  <a:lnTo>
                    <a:pt x="0" y="826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6" name="Freeform 35">
              <a:extLst>
                <a:ext uri="{FF2B5EF4-FFF2-40B4-BE49-F238E27FC236}">
                  <a16:creationId xmlns:a16="http://schemas.microsoft.com/office/drawing/2014/main" id="{557D6B00-CFCC-4D51-9BEB-04552B6FFA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388" y="180975"/>
              <a:ext cx="1146175" cy="1222375"/>
            </a:xfrm>
            <a:custGeom>
              <a:avLst/>
              <a:gdLst>
                <a:gd name="T0" fmla="*/ 0 w 722"/>
                <a:gd name="T1" fmla="*/ 2147483646 h 770"/>
                <a:gd name="T2" fmla="*/ 2147483646 w 722"/>
                <a:gd name="T3" fmla="*/ 0 h 770"/>
                <a:gd name="T4" fmla="*/ 2147483646 w 722"/>
                <a:gd name="T5" fmla="*/ 0 h 770"/>
                <a:gd name="T6" fmla="*/ 0 w 722"/>
                <a:gd name="T7" fmla="*/ 2147483646 h 770"/>
                <a:gd name="T8" fmla="*/ 0 w 722"/>
                <a:gd name="T9" fmla="*/ 2147483646 h 7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2" h="770">
                  <a:moveTo>
                    <a:pt x="0" y="770"/>
                  </a:moveTo>
                  <a:lnTo>
                    <a:pt x="722" y="0"/>
                  </a:lnTo>
                  <a:lnTo>
                    <a:pt x="710" y="0"/>
                  </a:lnTo>
                  <a:lnTo>
                    <a:pt x="0" y="756"/>
                  </a:lnTo>
                  <a:lnTo>
                    <a:pt x="0" y="770"/>
                  </a:lnTo>
                  <a:close/>
                </a:path>
              </a:pathLst>
            </a:custGeom>
            <a:solidFill>
              <a:srgbClr val="00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076" name="Freeform 36">
            <a:extLst>
              <a:ext uri="{FF2B5EF4-FFF2-40B4-BE49-F238E27FC236}">
                <a16:creationId xmlns:a16="http://schemas.microsoft.com/office/drawing/2014/main" id="{6E90C439-C9BC-4627-A15C-9F763936433C}"/>
              </a:ext>
            </a:extLst>
          </p:cNvPr>
          <p:cNvSpPr>
            <a:spLocks noEditPoints="1"/>
          </p:cNvSpPr>
          <p:nvPr/>
        </p:nvSpPr>
        <p:spPr bwMode="auto">
          <a:xfrm>
            <a:off x="6096000" y="3711575"/>
            <a:ext cx="2865438" cy="2962275"/>
          </a:xfrm>
          <a:custGeom>
            <a:avLst/>
            <a:gdLst>
              <a:gd name="T0" fmla="*/ 2147483646 w 903"/>
              <a:gd name="T1" fmla="*/ 2147483646 h 933"/>
              <a:gd name="T2" fmla="*/ 2147483646 w 903"/>
              <a:gd name="T3" fmla="*/ 2147483646 h 933"/>
              <a:gd name="T4" fmla="*/ 2147483646 w 903"/>
              <a:gd name="T5" fmla="*/ 2147483646 h 933"/>
              <a:gd name="T6" fmla="*/ 2147483646 w 903"/>
              <a:gd name="T7" fmla="*/ 2147483646 h 933"/>
              <a:gd name="T8" fmla="*/ 2147483646 w 903"/>
              <a:gd name="T9" fmla="*/ 2147483646 h 933"/>
              <a:gd name="T10" fmla="*/ 2147483646 w 903"/>
              <a:gd name="T11" fmla="*/ 2147483646 h 933"/>
              <a:gd name="T12" fmla="*/ 2147483646 w 903"/>
              <a:gd name="T13" fmla="*/ 2147483646 h 933"/>
              <a:gd name="T14" fmla="*/ 2147483646 w 903"/>
              <a:gd name="T15" fmla="*/ 2147483646 h 933"/>
              <a:gd name="T16" fmla="*/ 2147483646 w 903"/>
              <a:gd name="T17" fmla="*/ 2147483646 h 933"/>
              <a:gd name="T18" fmla="*/ 2147483646 w 903"/>
              <a:gd name="T19" fmla="*/ 2147483646 h 933"/>
              <a:gd name="T20" fmla="*/ 2147483646 w 903"/>
              <a:gd name="T21" fmla="*/ 2147483646 h 933"/>
              <a:gd name="T22" fmla="*/ 2147483646 w 903"/>
              <a:gd name="T23" fmla="*/ 2147483646 h 933"/>
              <a:gd name="T24" fmla="*/ 2147483646 w 903"/>
              <a:gd name="T25" fmla="*/ 2147483646 h 933"/>
              <a:gd name="T26" fmla="*/ 2147483646 w 903"/>
              <a:gd name="T27" fmla="*/ 2147483646 h 933"/>
              <a:gd name="T28" fmla="*/ 2147483646 w 903"/>
              <a:gd name="T29" fmla="*/ 2147483646 h 933"/>
              <a:gd name="T30" fmla="*/ 2147483646 w 903"/>
              <a:gd name="T31" fmla="*/ 2147483646 h 933"/>
              <a:gd name="T32" fmla="*/ 2147483646 w 903"/>
              <a:gd name="T33" fmla="*/ 2147483646 h 933"/>
              <a:gd name="T34" fmla="*/ 2147483646 w 903"/>
              <a:gd name="T35" fmla="*/ 2147483646 h 933"/>
              <a:gd name="T36" fmla="*/ 2147483646 w 903"/>
              <a:gd name="T37" fmla="*/ 2147483646 h 933"/>
              <a:gd name="T38" fmla="*/ 2147483646 w 903"/>
              <a:gd name="T39" fmla="*/ 2147483646 h 933"/>
              <a:gd name="T40" fmla="*/ 2147483646 w 903"/>
              <a:gd name="T41" fmla="*/ 2147483646 h 933"/>
              <a:gd name="T42" fmla="*/ 2147483646 w 903"/>
              <a:gd name="T43" fmla="*/ 2147483646 h 933"/>
              <a:gd name="T44" fmla="*/ 2147483646 w 903"/>
              <a:gd name="T45" fmla="*/ 2147483646 h 933"/>
              <a:gd name="T46" fmla="*/ 2147483646 w 903"/>
              <a:gd name="T47" fmla="*/ 2147483646 h 933"/>
              <a:gd name="T48" fmla="*/ 2147483646 w 903"/>
              <a:gd name="T49" fmla="*/ 2147483646 h 933"/>
              <a:gd name="T50" fmla="*/ 2147483646 w 903"/>
              <a:gd name="T51" fmla="*/ 2147483646 h 933"/>
              <a:gd name="T52" fmla="*/ 2147483646 w 903"/>
              <a:gd name="T53" fmla="*/ 2147483646 h 933"/>
              <a:gd name="T54" fmla="*/ 2147483646 w 903"/>
              <a:gd name="T55" fmla="*/ 2147483646 h 933"/>
              <a:gd name="T56" fmla="*/ 2147483646 w 903"/>
              <a:gd name="T57" fmla="*/ 2147483646 h 933"/>
              <a:gd name="T58" fmla="*/ 2147483646 w 903"/>
              <a:gd name="T59" fmla="*/ 2147483646 h 933"/>
              <a:gd name="T60" fmla="*/ 2147483646 w 903"/>
              <a:gd name="T61" fmla="*/ 2147483646 h 933"/>
              <a:gd name="T62" fmla="*/ 2147483646 w 903"/>
              <a:gd name="T63" fmla="*/ 2147483646 h 933"/>
              <a:gd name="T64" fmla="*/ 2147483646 w 903"/>
              <a:gd name="T65" fmla="*/ 2147483646 h 933"/>
              <a:gd name="T66" fmla="*/ 2147483646 w 903"/>
              <a:gd name="T67" fmla="*/ 2147483646 h 933"/>
              <a:gd name="T68" fmla="*/ 2147483646 w 903"/>
              <a:gd name="T69" fmla="*/ 2147483646 h 933"/>
              <a:gd name="T70" fmla="*/ 2147483646 w 903"/>
              <a:gd name="T71" fmla="*/ 2147483646 h 933"/>
              <a:gd name="T72" fmla="*/ 2147483646 w 903"/>
              <a:gd name="T73" fmla="*/ 2147483646 h 933"/>
              <a:gd name="T74" fmla="*/ 2147483646 w 903"/>
              <a:gd name="T75" fmla="*/ 2147483646 h 933"/>
              <a:gd name="T76" fmla="*/ 2147483646 w 903"/>
              <a:gd name="T77" fmla="*/ 2147483646 h 933"/>
              <a:gd name="T78" fmla="*/ 2147483646 w 903"/>
              <a:gd name="T79" fmla="*/ 2147483646 h 933"/>
              <a:gd name="T80" fmla="*/ 2147483646 w 903"/>
              <a:gd name="T81" fmla="*/ 2147483646 h 933"/>
              <a:gd name="T82" fmla="*/ 2147483646 w 903"/>
              <a:gd name="T83" fmla="*/ 2147483646 h 933"/>
              <a:gd name="T84" fmla="*/ 2147483646 w 903"/>
              <a:gd name="T85" fmla="*/ 2147483646 h 933"/>
              <a:gd name="T86" fmla="*/ 2147483646 w 903"/>
              <a:gd name="T87" fmla="*/ 2147483646 h 933"/>
              <a:gd name="T88" fmla="*/ 2147483646 w 903"/>
              <a:gd name="T89" fmla="*/ 2147483646 h 933"/>
              <a:gd name="T90" fmla="*/ 0 w 903"/>
              <a:gd name="T91" fmla="*/ 2147483646 h 933"/>
              <a:gd name="T92" fmla="*/ 2147483646 w 903"/>
              <a:gd name="T93" fmla="*/ 0 h 933"/>
              <a:gd name="T94" fmla="*/ 2147483646 w 903"/>
              <a:gd name="T95" fmla="*/ 2147483646 h 933"/>
              <a:gd name="T96" fmla="*/ 2147483646 w 903"/>
              <a:gd name="T97" fmla="*/ 2147483646 h 933"/>
              <a:gd name="T98" fmla="*/ 2147483646 w 903"/>
              <a:gd name="T99" fmla="*/ 2147483646 h 933"/>
              <a:gd name="T100" fmla="*/ 2147483646 w 903"/>
              <a:gd name="T101" fmla="*/ 2147483646 h 933"/>
              <a:gd name="T102" fmla="*/ 2147483646 w 903"/>
              <a:gd name="T103" fmla="*/ 2147483646 h 933"/>
              <a:gd name="T104" fmla="*/ 2147483646 w 903"/>
              <a:gd name="T105" fmla="*/ 2147483646 h 933"/>
              <a:gd name="T106" fmla="*/ 2147483646 w 903"/>
              <a:gd name="T107" fmla="*/ 2147483646 h 933"/>
              <a:gd name="T108" fmla="*/ 2147483646 w 903"/>
              <a:gd name="T109" fmla="*/ 2147483646 h 933"/>
              <a:gd name="T110" fmla="*/ 2147483646 w 903"/>
              <a:gd name="T111" fmla="*/ 2147483646 h 933"/>
              <a:gd name="T112" fmla="*/ 2147483646 w 903"/>
              <a:gd name="T113" fmla="*/ 2147483646 h 9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03" h="933">
                <a:moveTo>
                  <a:pt x="903" y="263"/>
                </a:moveTo>
                <a:cubicBezTo>
                  <a:pt x="782" y="464"/>
                  <a:pt x="652" y="671"/>
                  <a:pt x="401" y="824"/>
                </a:cubicBezTo>
                <a:cubicBezTo>
                  <a:pt x="327" y="874"/>
                  <a:pt x="257" y="906"/>
                  <a:pt x="189" y="933"/>
                </a:cubicBezTo>
                <a:cubicBezTo>
                  <a:pt x="179" y="933"/>
                  <a:pt x="179" y="933"/>
                  <a:pt x="179" y="933"/>
                </a:cubicBezTo>
                <a:cubicBezTo>
                  <a:pt x="249" y="905"/>
                  <a:pt x="322" y="873"/>
                  <a:pt x="399" y="821"/>
                </a:cubicBezTo>
                <a:cubicBezTo>
                  <a:pt x="652" y="667"/>
                  <a:pt x="781" y="459"/>
                  <a:pt x="903" y="255"/>
                </a:cubicBezTo>
                <a:lnTo>
                  <a:pt x="903" y="263"/>
                </a:lnTo>
                <a:close/>
                <a:moveTo>
                  <a:pt x="903" y="582"/>
                </a:moveTo>
                <a:cubicBezTo>
                  <a:pt x="827" y="673"/>
                  <a:pt x="736" y="757"/>
                  <a:pt x="618" y="830"/>
                </a:cubicBezTo>
                <a:cubicBezTo>
                  <a:pt x="550" y="876"/>
                  <a:pt x="486" y="907"/>
                  <a:pt x="424" y="933"/>
                </a:cubicBezTo>
                <a:cubicBezTo>
                  <a:pt x="434" y="933"/>
                  <a:pt x="434" y="933"/>
                  <a:pt x="434" y="933"/>
                </a:cubicBezTo>
                <a:cubicBezTo>
                  <a:pt x="493" y="907"/>
                  <a:pt x="555" y="877"/>
                  <a:pt x="620" y="833"/>
                </a:cubicBezTo>
                <a:cubicBezTo>
                  <a:pt x="737" y="761"/>
                  <a:pt x="827" y="677"/>
                  <a:pt x="903" y="588"/>
                </a:cubicBezTo>
                <a:lnTo>
                  <a:pt x="903" y="582"/>
                </a:lnTo>
                <a:close/>
                <a:moveTo>
                  <a:pt x="903" y="606"/>
                </a:moveTo>
                <a:cubicBezTo>
                  <a:pt x="831" y="688"/>
                  <a:pt x="746" y="764"/>
                  <a:pt x="638" y="831"/>
                </a:cubicBezTo>
                <a:cubicBezTo>
                  <a:pt x="571" y="876"/>
                  <a:pt x="508" y="907"/>
                  <a:pt x="447" y="933"/>
                </a:cubicBezTo>
                <a:cubicBezTo>
                  <a:pt x="456" y="933"/>
                  <a:pt x="456" y="933"/>
                  <a:pt x="456" y="933"/>
                </a:cubicBezTo>
                <a:cubicBezTo>
                  <a:pt x="515" y="908"/>
                  <a:pt x="576" y="877"/>
                  <a:pt x="640" y="834"/>
                </a:cubicBezTo>
                <a:cubicBezTo>
                  <a:pt x="747" y="768"/>
                  <a:pt x="831" y="692"/>
                  <a:pt x="903" y="612"/>
                </a:cubicBezTo>
                <a:lnTo>
                  <a:pt x="903" y="606"/>
                </a:lnTo>
                <a:close/>
                <a:moveTo>
                  <a:pt x="903" y="629"/>
                </a:moveTo>
                <a:cubicBezTo>
                  <a:pt x="835" y="702"/>
                  <a:pt x="756" y="771"/>
                  <a:pt x="658" y="831"/>
                </a:cubicBezTo>
                <a:cubicBezTo>
                  <a:pt x="592" y="876"/>
                  <a:pt x="529" y="907"/>
                  <a:pt x="469" y="933"/>
                </a:cubicBezTo>
                <a:cubicBezTo>
                  <a:pt x="478" y="933"/>
                  <a:pt x="478" y="933"/>
                  <a:pt x="478" y="933"/>
                </a:cubicBezTo>
                <a:cubicBezTo>
                  <a:pt x="536" y="908"/>
                  <a:pt x="597" y="877"/>
                  <a:pt x="660" y="835"/>
                </a:cubicBezTo>
                <a:cubicBezTo>
                  <a:pt x="757" y="775"/>
                  <a:pt x="836" y="707"/>
                  <a:pt x="903" y="635"/>
                </a:cubicBezTo>
                <a:lnTo>
                  <a:pt x="903" y="629"/>
                </a:lnTo>
                <a:close/>
                <a:moveTo>
                  <a:pt x="903" y="671"/>
                </a:moveTo>
                <a:cubicBezTo>
                  <a:pt x="844" y="729"/>
                  <a:pt x="777" y="784"/>
                  <a:pt x="697" y="833"/>
                </a:cubicBezTo>
                <a:cubicBezTo>
                  <a:pt x="633" y="877"/>
                  <a:pt x="572" y="907"/>
                  <a:pt x="513" y="933"/>
                </a:cubicBezTo>
                <a:cubicBezTo>
                  <a:pt x="522" y="933"/>
                  <a:pt x="522" y="933"/>
                  <a:pt x="522" y="933"/>
                </a:cubicBezTo>
                <a:cubicBezTo>
                  <a:pt x="579" y="908"/>
                  <a:pt x="638" y="878"/>
                  <a:pt x="699" y="836"/>
                </a:cubicBezTo>
                <a:cubicBezTo>
                  <a:pt x="778" y="787"/>
                  <a:pt x="844" y="734"/>
                  <a:pt x="903" y="677"/>
                </a:cubicBezTo>
                <a:lnTo>
                  <a:pt x="903" y="671"/>
                </a:lnTo>
                <a:close/>
                <a:moveTo>
                  <a:pt x="903" y="651"/>
                </a:moveTo>
                <a:cubicBezTo>
                  <a:pt x="839" y="716"/>
                  <a:pt x="766" y="777"/>
                  <a:pt x="677" y="832"/>
                </a:cubicBezTo>
                <a:cubicBezTo>
                  <a:pt x="612" y="876"/>
                  <a:pt x="551" y="907"/>
                  <a:pt x="491" y="933"/>
                </a:cubicBezTo>
                <a:cubicBezTo>
                  <a:pt x="500" y="933"/>
                  <a:pt x="500" y="933"/>
                  <a:pt x="500" y="933"/>
                </a:cubicBezTo>
                <a:cubicBezTo>
                  <a:pt x="558" y="908"/>
                  <a:pt x="617" y="878"/>
                  <a:pt x="679" y="835"/>
                </a:cubicBezTo>
                <a:cubicBezTo>
                  <a:pt x="767" y="781"/>
                  <a:pt x="840" y="720"/>
                  <a:pt x="903" y="656"/>
                </a:cubicBezTo>
                <a:lnTo>
                  <a:pt x="903" y="651"/>
                </a:lnTo>
                <a:close/>
                <a:moveTo>
                  <a:pt x="903" y="505"/>
                </a:moveTo>
                <a:cubicBezTo>
                  <a:pt x="815" y="623"/>
                  <a:pt x="709" y="735"/>
                  <a:pt x="559" y="827"/>
                </a:cubicBezTo>
                <a:cubicBezTo>
                  <a:pt x="488" y="875"/>
                  <a:pt x="422" y="906"/>
                  <a:pt x="358" y="933"/>
                </a:cubicBezTo>
                <a:cubicBezTo>
                  <a:pt x="368" y="933"/>
                  <a:pt x="368" y="933"/>
                  <a:pt x="368" y="933"/>
                </a:cubicBezTo>
                <a:cubicBezTo>
                  <a:pt x="429" y="907"/>
                  <a:pt x="493" y="876"/>
                  <a:pt x="561" y="831"/>
                </a:cubicBezTo>
                <a:cubicBezTo>
                  <a:pt x="710" y="739"/>
                  <a:pt x="816" y="628"/>
                  <a:pt x="903" y="511"/>
                </a:cubicBezTo>
                <a:lnTo>
                  <a:pt x="903" y="505"/>
                </a:lnTo>
                <a:close/>
                <a:moveTo>
                  <a:pt x="903" y="558"/>
                </a:moveTo>
                <a:cubicBezTo>
                  <a:pt x="823" y="657"/>
                  <a:pt x="727" y="750"/>
                  <a:pt x="598" y="829"/>
                </a:cubicBezTo>
                <a:cubicBezTo>
                  <a:pt x="530" y="875"/>
                  <a:pt x="465" y="907"/>
                  <a:pt x="402" y="933"/>
                </a:cubicBezTo>
                <a:cubicBezTo>
                  <a:pt x="412" y="933"/>
                  <a:pt x="412" y="933"/>
                  <a:pt x="412" y="933"/>
                </a:cubicBezTo>
                <a:cubicBezTo>
                  <a:pt x="472" y="907"/>
                  <a:pt x="534" y="876"/>
                  <a:pt x="600" y="832"/>
                </a:cubicBezTo>
                <a:cubicBezTo>
                  <a:pt x="727" y="754"/>
                  <a:pt x="823" y="662"/>
                  <a:pt x="903" y="564"/>
                </a:cubicBezTo>
                <a:lnTo>
                  <a:pt x="903" y="558"/>
                </a:lnTo>
                <a:close/>
                <a:moveTo>
                  <a:pt x="903" y="477"/>
                </a:moveTo>
                <a:cubicBezTo>
                  <a:pt x="812" y="605"/>
                  <a:pt x="701" y="727"/>
                  <a:pt x="539" y="827"/>
                </a:cubicBezTo>
                <a:cubicBezTo>
                  <a:pt x="467" y="874"/>
                  <a:pt x="400" y="906"/>
                  <a:pt x="336" y="933"/>
                </a:cubicBezTo>
                <a:cubicBezTo>
                  <a:pt x="345" y="933"/>
                  <a:pt x="345" y="933"/>
                  <a:pt x="345" y="933"/>
                </a:cubicBezTo>
                <a:cubicBezTo>
                  <a:pt x="408" y="907"/>
                  <a:pt x="472" y="876"/>
                  <a:pt x="541" y="830"/>
                </a:cubicBezTo>
                <a:cubicBezTo>
                  <a:pt x="701" y="731"/>
                  <a:pt x="812" y="610"/>
                  <a:pt x="903" y="483"/>
                </a:cubicBezTo>
                <a:lnTo>
                  <a:pt x="903" y="477"/>
                </a:lnTo>
                <a:close/>
                <a:moveTo>
                  <a:pt x="903" y="289"/>
                </a:moveTo>
                <a:cubicBezTo>
                  <a:pt x="786" y="482"/>
                  <a:pt x="658" y="676"/>
                  <a:pt x="419" y="822"/>
                </a:cubicBezTo>
                <a:cubicBezTo>
                  <a:pt x="343" y="873"/>
                  <a:pt x="271" y="905"/>
                  <a:pt x="202" y="933"/>
                </a:cubicBezTo>
                <a:cubicBezTo>
                  <a:pt x="212" y="933"/>
                  <a:pt x="212" y="933"/>
                  <a:pt x="212" y="933"/>
                </a:cubicBezTo>
                <a:cubicBezTo>
                  <a:pt x="279" y="906"/>
                  <a:pt x="348" y="874"/>
                  <a:pt x="421" y="825"/>
                </a:cubicBezTo>
                <a:cubicBezTo>
                  <a:pt x="658" y="680"/>
                  <a:pt x="787" y="488"/>
                  <a:pt x="903" y="296"/>
                </a:cubicBezTo>
                <a:lnTo>
                  <a:pt x="903" y="289"/>
                </a:lnTo>
                <a:close/>
                <a:moveTo>
                  <a:pt x="903" y="355"/>
                </a:moveTo>
                <a:cubicBezTo>
                  <a:pt x="796" y="526"/>
                  <a:pt x="671" y="693"/>
                  <a:pt x="459" y="823"/>
                </a:cubicBezTo>
                <a:cubicBezTo>
                  <a:pt x="384" y="873"/>
                  <a:pt x="314" y="906"/>
                  <a:pt x="246" y="933"/>
                </a:cubicBezTo>
                <a:cubicBezTo>
                  <a:pt x="256" y="933"/>
                  <a:pt x="256" y="933"/>
                  <a:pt x="256" y="933"/>
                </a:cubicBezTo>
                <a:cubicBezTo>
                  <a:pt x="321" y="906"/>
                  <a:pt x="389" y="875"/>
                  <a:pt x="461" y="827"/>
                </a:cubicBezTo>
                <a:cubicBezTo>
                  <a:pt x="671" y="697"/>
                  <a:pt x="796" y="531"/>
                  <a:pt x="903" y="362"/>
                </a:cubicBezTo>
                <a:lnTo>
                  <a:pt x="903" y="355"/>
                </a:lnTo>
                <a:close/>
                <a:moveTo>
                  <a:pt x="903" y="322"/>
                </a:moveTo>
                <a:cubicBezTo>
                  <a:pt x="791" y="504"/>
                  <a:pt x="664" y="685"/>
                  <a:pt x="439" y="823"/>
                </a:cubicBezTo>
                <a:cubicBezTo>
                  <a:pt x="364" y="873"/>
                  <a:pt x="293" y="905"/>
                  <a:pt x="224" y="933"/>
                </a:cubicBezTo>
                <a:cubicBezTo>
                  <a:pt x="234" y="933"/>
                  <a:pt x="234" y="933"/>
                  <a:pt x="234" y="933"/>
                </a:cubicBezTo>
                <a:cubicBezTo>
                  <a:pt x="300" y="906"/>
                  <a:pt x="368" y="874"/>
                  <a:pt x="441" y="826"/>
                </a:cubicBezTo>
                <a:cubicBezTo>
                  <a:pt x="665" y="689"/>
                  <a:pt x="792" y="510"/>
                  <a:pt x="903" y="329"/>
                </a:cubicBezTo>
                <a:lnTo>
                  <a:pt x="903" y="322"/>
                </a:lnTo>
                <a:close/>
                <a:moveTo>
                  <a:pt x="903" y="387"/>
                </a:moveTo>
                <a:cubicBezTo>
                  <a:pt x="800" y="547"/>
                  <a:pt x="678" y="702"/>
                  <a:pt x="479" y="824"/>
                </a:cubicBezTo>
                <a:cubicBezTo>
                  <a:pt x="405" y="874"/>
                  <a:pt x="336" y="906"/>
                  <a:pt x="269" y="933"/>
                </a:cubicBezTo>
                <a:cubicBezTo>
                  <a:pt x="279" y="933"/>
                  <a:pt x="279" y="933"/>
                  <a:pt x="279" y="933"/>
                </a:cubicBezTo>
                <a:cubicBezTo>
                  <a:pt x="343" y="906"/>
                  <a:pt x="410" y="875"/>
                  <a:pt x="481" y="827"/>
                </a:cubicBezTo>
                <a:cubicBezTo>
                  <a:pt x="678" y="706"/>
                  <a:pt x="800" y="552"/>
                  <a:pt x="903" y="394"/>
                </a:cubicBezTo>
                <a:lnTo>
                  <a:pt x="903" y="387"/>
                </a:lnTo>
                <a:close/>
                <a:moveTo>
                  <a:pt x="903" y="448"/>
                </a:moveTo>
                <a:cubicBezTo>
                  <a:pt x="808" y="586"/>
                  <a:pt x="693" y="719"/>
                  <a:pt x="519" y="826"/>
                </a:cubicBezTo>
                <a:cubicBezTo>
                  <a:pt x="447" y="874"/>
                  <a:pt x="379" y="906"/>
                  <a:pt x="313" y="933"/>
                </a:cubicBezTo>
                <a:cubicBezTo>
                  <a:pt x="323" y="933"/>
                  <a:pt x="323" y="933"/>
                  <a:pt x="323" y="933"/>
                </a:cubicBezTo>
                <a:cubicBezTo>
                  <a:pt x="386" y="907"/>
                  <a:pt x="451" y="875"/>
                  <a:pt x="521" y="829"/>
                </a:cubicBezTo>
                <a:cubicBezTo>
                  <a:pt x="693" y="723"/>
                  <a:pt x="808" y="592"/>
                  <a:pt x="903" y="454"/>
                </a:cubicBezTo>
                <a:lnTo>
                  <a:pt x="903" y="448"/>
                </a:lnTo>
                <a:close/>
                <a:moveTo>
                  <a:pt x="903" y="418"/>
                </a:moveTo>
                <a:cubicBezTo>
                  <a:pt x="804" y="567"/>
                  <a:pt x="685" y="711"/>
                  <a:pt x="499" y="825"/>
                </a:cubicBezTo>
                <a:cubicBezTo>
                  <a:pt x="426" y="874"/>
                  <a:pt x="357" y="906"/>
                  <a:pt x="291" y="933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65" y="907"/>
                  <a:pt x="431" y="875"/>
                  <a:pt x="501" y="828"/>
                </a:cubicBezTo>
                <a:cubicBezTo>
                  <a:pt x="686" y="715"/>
                  <a:pt x="804" y="572"/>
                  <a:pt x="903" y="424"/>
                </a:cubicBezTo>
                <a:lnTo>
                  <a:pt x="903" y="418"/>
                </a:lnTo>
                <a:close/>
                <a:moveTo>
                  <a:pt x="903" y="532"/>
                </a:moveTo>
                <a:cubicBezTo>
                  <a:pt x="819" y="640"/>
                  <a:pt x="718" y="742"/>
                  <a:pt x="578" y="828"/>
                </a:cubicBezTo>
                <a:cubicBezTo>
                  <a:pt x="509" y="875"/>
                  <a:pt x="443" y="906"/>
                  <a:pt x="380" y="933"/>
                </a:cubicBezTo>
                <a:cubicBezTo>
                  <a:pt x="390" y="933"/>
                  <a:pt x="390" y="933"/>
                  <a:pt x="390" y="933"/>
                </a:cubicBezTo>
                <a:cubicBezTo>
                  <a:pt x="451" y="907"/>
                  <a:pt x="514" y="876"/>
                  <a:pt x="580" y="831"/>
                </a:cubicBezTo>
                <a:cubicBezTo>
                  <a:pt x="718" y="746"/>
                  <a:pt x="819" y="645"/>
                  <a:pt x="903" y="538"/>
                </a:cubicBezTo>
                <a:lnTo>
                  <a:pt x="903" y="532"/>
                </a:lnTo>
                <a:close/>
                <a:moveTo>
                  <a:pt x="903" y="864"/>
                </a:moveTo>
                <a:cubicBezTo>
                  <a:pt x="859" y="892"/>
                  <a:pt x="818" y="914"/>
                  <a:pt x="777" y="933"/>
                </a:cubicBezTo>
                <a:cubicBezTo>
                  <a:pt x="785" y="933"/>
                  <a:pt x="785" y="933"/>
                  <a:pt x="785" y="933"/>
                </a:cubicBezTo>
                <a:cubicBezTo>
                  <a:pt x="824" y="915"/>
                  <a:pt x="862" y="894"/>
                  <a:pt x="903" y="869"/>
                </a:cubicBezTo>
                <a:lnTo>
                  <a:pt x="903" y="864"/>
                </a:lnTo>
                <a:close/>
                <a:moveTo>
                  <a:pt x="903" y="851"/>
                </a:moveTo>
                <a:cubicBezTo>
                  <a:pt x="852" y="885"/>
                  <a:pt x="803" y="911"/>
                  <a:pt x="755" y="933"/>
                </a:cubicBezTo>
                <a:cubicBezTo>
                  <a:pt x="764" y="933"/>
                  <a:pt x="764" y="933"/>
                  <a:pt x="764" y="933"/>
                </a:cubicBezTo>
                <a:cubicBezTo>
                  <a:pt x="809" y="912"/>
                  <a:pt x="855" y="887"/>
                  <a:pt x="903" y="855"/>
                </a:cubicBezTo>
                <a:lnTo>
                  <a:pt x="903" y="851"/>
                </a:lnTo>
                <a:close/>
                <a:moveTo>
                  <a:pt x="903" y="878"/>
                </a:moveTo>
                <a:cubicBezTo>
                  <a:pt x="867" y="899"/>
                  <a:pt x="832" y="917"/>
                  <a:pt x="799" y="933"/>
                </a:cubicBezTo>
                <a:cubicBezTo>
                  <a:pt x="807" y="933"/>
                  <a:pt x="807" y="933"/>
                  <a:pt x="807" y="933"/>
                </a:cubicBezTo>
                <a:cubicBezTo>
                  <a:pt x="838" y="918"/>
                  <a:pt x="870" y="901"/>
                  <a:pt x="903" y="882"/>
                </a:cubicBezTo>
                <a:lnTo>
                  <a:pt x="903" y="878"/>
                </a:lnTo>
                <a:close/>
                <a:moveTo>
                  <a:pt x="903" y="823"/>
                </a:moveTo>
                <a:cubicBezTo>
                  <a:pt x="894" y="829"/>
                  <a:pt x="885" y="835"/>
                  <a:pt x="876" y="840"/>
                </a:cubicBezTo>
                <a:cubicBezTo>
                  <a:pt x="819" y="880"/>
                  <a:pt x="764" y="909"/>
                  <a:pt x="711" y="933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71" y="909"/>
                  <a:pt x="823" y="881"/>
                  <a:pt x="878" y="843"/>
                </a:cubicBezTo>
                <a:cubicBezTo>
                  <a:pt x="886" y="838"/>
                  <a:pt x="895" y="833"/>
                  <a:pt x="903" y="828"/>
                </a:cubicBezTo>
                <a:lnTo>
                  <a:pt x="903" y="823"/>
                </a:lnTo>
                <a:close/>
                <a:moveTo>
                  <a:pt x="903" y="837"/>
                </a:moveTo>
                <a:cubicBezTo>
                  <a:pt x="900" y="838"/>
                  <a:pt x="898" y="840"/>
                  <a:pt x="896" y="841"/>
                </a:cubicBezTo>
                <a:cubicBezTo>
                  <a:pt x="839" y="880"/>
                  <a:pt x="785" y="909"/>
                  <a:pt x="733" y="933"/>
                </a:cubicBezTo>
                <a:cubicBezTo>
                  <a:pt x="742" y="933"/>
                  <a:pt x="742" y="933"/>
                  <a:pt x="742" y="933"/>
                </a:cubicBezTo>
                <a:cubicBezTo>
                  <a:pt x="792" y="909"/>
                  <a:pt x="844" y="881"/>
                  <a:pt x="898" y="844"/>
                </a:cubicBezTo>
                <a:cubicBezTo>
                  <a:pt x="899" y="843"/>
                  <a:pt x="901" y="842"/>
                  <a:pt x="903" y="841"/>
                </a:cubicBezTo>
                <a:lnTo>
                  <a:pt x="903" y="837"/>
                </a:lnTo>
                <a:close/>
                <a:moveTo>
                  <a:pt x="903" y="691"/>
                </a:moveTo>
                <a:cubicBezTo>
                  <a:pt x="849" y="742"/>
                  <a:pt x="788" y="790"/>
                  <a:pt x="717" y="834"/>
                </a:cubicBezTo>
                <a:cubicBezTo>
                  <a:pt x="654" y="877"/>
                  <a:pt x="594" y="907"/>
                  <a:pt x="535" y="933"/>
                </a:cubicBezTo>
                <a:cubicBezTo>
                  <a:pt x="544" y="933"/>
                  <a:pt x="544" y="933"/>
                  <a:pt x="544" y="933"/>
                </a:cubicBezTo>
                <a:cubicBezTo>
                  <a:pt x="601" y="908"/>
                  <a:pt x="658" y="878"/>
                  <a:pt x="719" y="837"/>
                </a:cubicBezTo>
                <a:cubicBezTo>
                  <a:pt x="789" y="794"/>
                  <a:pt x="849" y="747"/>
                  <a:pt x="903" y="696"/>
                </a:cubicBezTo>
                <a:lnTo>
                  <a:pt x="903" y="691"/>
                </a:lnTo>
                <a:close/>
                <a:moveTo>
                  <a:pt x="903" y="890"/>
                </a:moveTo>
                <a:cubicBezTo>
                  <a:pt x="875" y="906"/>
                  <a:pt x="847" y="920"/>
                  <a:pt x="820" y="933"/>
                </a:cubicBezTo>
                <a:cubicBezTo>
                  <a:pt x="829" y="933"/>
                  <a:pt x="829" y="933"/>
                  <a:pt x="829" y="933"/>
                </a:cubicBezTo>
                <a:cubicBezTo>
                  <a:pt x="853" y="921"/>
                  <a:pt x="878" y="909"/>
                  <a:pt x="903" y="894"/>
                </a:cubicBezTo>
                <a:lnTo>
                  <a:pt x="903" y="890"/>
                </a:lnTo>
                <a:close/>
                <a:moveTo>
                  <a:pt x="903" y="902"/>
                </a:moveTo>
                <a:cubicBezTo>
                  <a:pt x="882" y="913"/>
                  <a:pt x="862" y="923"/>
                  <a:pt x="842" y="933"/>
                </a:cubicBezTo>
                <a:cubicBezTo>
                  <a:pt x="851" y="933"/>
                  <a:pt x="851" y="933"/>
                  <a:pt x="851" y="933"/>
                </a:cubicBezTo>
                <a:cubicBezTo>
                  <a:pt x="868" y="925"/>
                  <a:pt x="885" y="916"/>
                  <a:pt x="903" y="906"/>
                </a:cubicBezTo>
                <a:lnTo>
                  <a:pt x="903" y="902"/>
                </a:lnTo>
                <a:close/>
                <a:moveTo>
                  <a:pt x="903" y="914"/>
                </a:moveTo>
                <a:cubicBezTo>
                  <a:pt x="890" y="920"/>
                  <a:pt x="877" y="927"/>
                  <a:pt x="864" y="933"/>
                </a:cubicBezTo>
                <a:cubicBezTo>
                  <a:pt x="873" y="933"/>
                  <a:pt x="873" y="933"/>
                  <a:pt x="873" y="933"/>
                </a:cubicBezTo>
                <a:cubicBezTo>
                  <a:pt x="882" y="928"/>
                  <a:pt x="892" y="923"/>
                  <a:pt x="903" y="918"/>
                </a:cubicBezTo>
                <a:lnTo>
                  <a:pt x="903" y="914"/>
                </a:lnTo>
                <a:close/>
                <a:moveTo>
                  <a:pt x="903" y="746"/>
                </a:moveTo>
                <a:cubicBezTo>
                  <a:pt x="864" y="778"/>
                  <a:pt x="823" y="808"/>
                  <a:pt x="777" y="836"/>
                </a:cubicBezTo>
                <a:cubicBezTo>
                  <a:pt x="716" y="878"/>
                  <a:pt x="658" y="908"/>
                  <a:pt x="601" y="933"/>
                </a:cubicBezTo>
                <a:cubicBezTo>
                  <a:pt x="610" y="933"/>
                  <a:pt x="610" y="933"/>
                  <a:pt x="610" y="933"/>
                </a:cubicBezTo>
                <a:cubicBezTo>
                  <a:pt x="665" y="909"/>
                  <a:pt x="720" y="879"/>
                  <a:pt x="779" y="839"/>
                </a:cubicBezTo>
                <a:cubicBezTo>
                  <a:pt x="824" y="811"/>
                  <a:pt x="865" y="782"/>
                  <a:pt x="903" y="751"/>
                </a:cubicBezTo>
                <a:lnTo>
                  <a:pt x="903" y="746"/>
                </a:lnTo>
                <a:close/>
                <a:moveTo>
                  <a:pt x="903" y="729"/>
                </a:moveTo>
                <a:cubicBezTo>
                  <a:pt x="859" y="766"/>
                  <a:pt x="811" y="802"/>
                  <a:pt x="757" y="835"/>
                </a:cubicBezTo>
                <a:cubicBezTo>
                  <a:pt x="695" y="878"/>
                  <a:pt x="636" y="908"/>
                  <a:pt x="579" y="933"/>
                </a:cubicBezTo>
                <a:cubicBezTo>
                  <a:pt x="588" y="933"/>
                  <a:pt x="588" y="933"/>
                  <a:pt x="588" y="933"/>
                </a:cubicBezTo>
                <a:cubicBezTo>
                  <a:pt x="643" y="908"/>
                  <a:pt x="700" y="879"/>
                  <a:pt x="759" y="838"/>
                </a:cubicBezTo>
                <a:cubicBezTo>
                  <a:pt x="812" y="806"/>
                  <a:pt x="859" y="770"/>
                  <a:pt x="903" y="734"/>
                </a:cubicBezTo>
                <a:lnTo>
                  <a:pt x="903" y="729"/>
                </a:lnTo>
                <a:close/>
                <a:moveTo>
                  <a:pt x="903" y="710"/>
                </a:moveTo>
                <a:cubicBezTo>
                  <a:pt x="854" y="754"/>
                  <a:pt x="799" y="796"/>
                  <a:pt x="737" y="835"/>
                </a:cubicBezTo>
                <a:cubicBezTo>
                  <a:pt x="674" y="877"/>
                  <a:pt x="615" y="908"/>
                  <a:pt x="557" y="933"/>
                </a:cubicBezTo>
                <a:cubicBezTo>
                  <a:pt x="566" y="933"/>
                  <a:pt x="566" y="933"/>
                  <a:pt x="566" y="933"/>
                </a:cubicBezTo>
                <a:cubicBezTo>
                  <a:pt x="622" y="908"/>
                  <a:pt x="679" y="879"/>
                  <a:pt x="739" y="838"/>
                </a:cubicBezTo>
                <a:cubicBezTo>
                  <a:pt x="800" y="800"/>
                  <a:pt x="854" y="759"/>
                  <a:pt x="903" y="715"/>
                </a:cubicBezTo>
                <a:lnTo>
                  <a:pt x="903" y="710"/>
                </a:lnTo>
                <a:close/>
                <a:moveTo>
                  <a:pt x="903" y="809"/>
                </a:moveTo>
                <a:cubicBezTo>
                  <a:pt x="888" y="819"/>
                  <a:pt x="872" y="829"/>
                  <a:pt x="856" y="839"/>
                </a:cubicBezTo>
                <a:cubicBezTo>
                  <a:pt x="798" y="879"/>
                  <a:pt x="743" y="908"/>
                  <a:pt x="689" y="933"/>
                </a:cubicBezTo>
                <a:cubicBezTo>
                  <a:pt x="698" y="933"/>
                  <a:pt x="698" y="933"/>
                  <a:pt x="698" y="933"/>
                </a:cubicBezTo>
                <a:cubicBezTo>
                  <a:pt x="750" y="909"/>
                  <a:pt x="803" y="881"/>
                  <a:pt x="858" y="842"/>
                </a:cubicBezTo>
                <a:cubicBezTo>
                  <a:pt x="874" y="833"/>
                  <a:pt x="888" y="823"/>
                  <a:pt x="903" y="814"/>
                </a:cubicBezTo>
                <a:lnTo>
                  <a:pt x="903" y="809"/>
                </a:lnTo>
                <a:close/>
                <a:moveTo>
                  <a:pt x="903" y="794"/>
                </a:moveTo>
                <a:cubicBezTo>
                  <a:pt x="881" y="809"/>
                  <a:pt x="859" y="824"/>
                  <a:pt x="836" y="839"/>
                </a:cubicBezTo>
                <a:cubicBezTo>
                  <a:pt x="778" y="879"/>
                  <a:pt x="721" y="908"/>
                  <a:pt x="667" y="933"/>
                </a:cubicBezTo>
                <a:cubicBezTo>
                  <a:pt x="676" y="933"/>
                  <a:pt x="676" y="933"/>
                  <a:pt x="676" y="933"/>
                </a:cubicBezTo>
                <a:cubicBezTo>
                  <a:pt x="728" y="909"/>
                  <a:pt x="782" y="880"/>
                  <a:pt x="838" y="842"/>
                </a:cubicBezTo>
                <a:cubicBezTo>
                  <a:pt x="861" y="828"/>
                  <a:pt x="882" y="813"/>
                  <a:pt x="903" y="799"/>
                </a:cubicBezTo>
                <a:lnTo>
                  <a:pt x="903" y="794"/>
                </a:lnTo>
                <a:close/>
                <a:moveTo>
                  <a:pt x="903" y="763"/>
                </a:moveTo>
                <a:cubicBezTo>
                  <a:pt x="870" y="789"/>
                  <a:pt x="835" y="813"/>
                  <a:pt x="797" y="837"/>
                </a:cubicBezTo>
                <a:cubicBezTo>
                  <a:pt x="736" y="878"/>
                  <a:pt x="679" y="908"/>
                  <a:pt x="623" y="933"/>
                </a:cubicBezTo>
                <a:cubicBezTo>
                  <a:pt x="632" y="933"/>
                  <a:pt x="632" y="933"/>
                  <a:pt x="632" y="933"/>
                </a:cubicBezTo>
                <a:cubicBezTo>
                  <a:pt x="686" y="909"/>
                  <a:pt x="741" y="880"/>
                  <a:pt x="799" y="840"/>
                </a:cubicBezTo>
                <a:cubicBezTo>
                  <a:pt x="836" y="817"/>
                  <a:pt x="870" y="793"/>
                  <a:pt x="903" y="767"/>
                </a:cubicBezTo>
                <a:lnTo>
                  <a:pt x="903" y="763"/>
                </a:lnTo>
                <a:close/>
                <a:moveTo>
                  <a:pt x="903" y="779"/>
                </a:moveTo>
                <a:cubicBezTo>
                  <a:pt x="876" y="799"/>
                  <a:pt x="847" y="819"/>
                  <a:pt x="817" y="838"/>
                </a:cubicBezTo>
                <a:cubicBezTo>
                  <a:pt x="757" y="879"/>
                  <a:pt x="700" y="908"/>
                  <a:pt x="645" y="933"/>
                </a:cubicBezTo>
                <a:cubicBezTo>
                  <a:pt x="654" y="933"/>
                  <a:pt x="654" y="933"/>
                  <a:pt x="654" y="933"/>
                </a:cubicBezTo>
                <a:cubicBezTo>
                  <a:pt x="707" y="909"/>
                  <a:pt x="762" y="880"/>
                  <a:pt x="819" y="841"/>
                </a:cubicBezTo>
                <a:cubicBezTo>
                  <a:pt x="848" y="822"/>
                  <a:pt x="876" y="803"/>
                  <a:pt x="903" y="784"/>
                </a:cubicBezTo>
                <a:lnTo>
                  <a:pt x="903" y="779"/>
                </a:lnTo>
                <a:close/>
                <a:moveTo>
                  <a:pt x="903" y="925"/>
                </a:moveTo>
                <a:cubicBezTo>
                  <a:pt x="897" y="927"/>
                  <a:pt x="891" y="930"/>
                  <a:pt x="886" y="933"/>
                </a:cubicBezTo>
                <a:cubicBezTo>
                  <a:pt x="894" y="933"/>
                  <a:pt x="894" y="933"/>
                  <a:pt x="894" y="933"/>
                </a:cubicBezTo>
                <a:cubicBezTo>
                  <a:pt x="897" y="931"/>
                  <a:pt x="900" y="930"/>
                  <a:pt x="903" y="929"/>
                </a:cubicBezTo>
                <a:lnTo>
                  <a:pt x="903" y="925"/>
                </a:lnTo>
                <a:close/>
                <a:moveTo>
                  <a:pt x="903" y="91"/>
                </a:moveTo>
                <a:cubicBezTo>
                  <a:pt x="873" y="137"/>
                  <a:pt x="845" y="184"/>
                  <a:pt x="817" y="231"/>
                </a:cubicBezTo>
                <a:cubicBezTo>
                  <a:pt x="691" y="441"/>
                  <a:pt x="561" y="658"/>
                  <a:pt x="300" y="817"/>
                </a:cubicBezTo>
                <a:cubicBezTo>
                  <a:pt x="218" y="871"/>
                  <a:pt x="141" y="904"/>
                  <a:pt x="67" y="933"/>
                </a:cubicBezTo>
                <a:cubicBezTo>
                  <a:pt x="78" y="933"/>
                  <a:pt x="78" y="933"/>
                  <a:pt x="78" y="933"/>
                </a:cubicBezTo>
                <a:cubicBezTo>
                  <a:pt x="149" y="905"/>
                  <a:pt x="223" y="873"/>
                  <a:pt x="302" y="820"/>
                </a:cubicBezTo>
                <a:cubicBezTo>
                  <a:pt x="564" y="660"/>
                  <a:pt x="694" y="443"/>
                  <a:pt x="820" y="233"/>
                </a:cubicBezTo>
                <a:cubicBezTo>
                  <a:pt x="847" y="188"/>
                  <a:pt x="874" y="143"/>
                  <a:pt x="903" y="97"/>
                </a:cubicBezTo>
                <a:lnTo>
                  <a:pt x="903" y="91"/>
                </a:lnTo>
                <a:close/>
                <a:moveTo>
                  <a:pt x="903" y="0"/>
                </a:moveTo>
                <a:cubicBezTo>
                  <a:pt x="850" y="75"/>
                  <a:pt x="804" y="152"/>
                  <a:pt x="758" y="228"/>
                </a:cubicBezTo>
                <a:cubicBezTo>
                  <a:pt x="633" y="438"/>
                  <a:pt x="502" y="655"/>
                  <a:pt x="241" y="815"/>
                </a:cubicBezTo>
                <a:cubicBezTo>
                  <a:pt x="155" y="871"/>
                  <a:pt x="76" y="904"/>
                  <a:pt x="0" y="933"/>
                </a:cubicBezTo>
                <a:cubicBezTo>
                  <a:pt x="10" y="933"/>
                  <a:pt x="10" y="933"/>
                  <a:pt x="10" y="933"/>
                </a:cubicBezTo>
                <a:cubicBezTo>
                  <a:pt x="84" y="904"/>
                  <a:pt x="160" y="872"/>
                  <a:pt x="243" y="818"/>
                </a:cubicBezTo>
                <a:cubicBezTo>
                  <a:pt x="505" y="658"/>
                  <a:pt x="636" y="440"/>
                  <a:pt x="762" y="229"/>
                </a:cubicBezTo>
                <a:cubicBezTo>
                  <a:pt x="806" y="155"/>
                  <a:pt x="851" y="80"/>
                  <a:pt x="903" y="6"/>
                </a:cubicBezTo>
                <a:lnTo>
                  <a:pt x="903" y="0"/>
                </a:lnTo>
                <a:close/>
                <a:moveTo>
                  <a:pt x="903" y="222"/>
                </a:moveTo>
                <a:cubicBezTo>
                  <a:pt x="900" y="227"/>
                  <a:pt x="897" y="231"/>
                  <a:pt x="895" y="235"/>
                </a:cubicBezTo>
                <a:cubicBezTo>
                  <a:pt x="769" y="445"/>
                  <a:pt x="640" y="661"/>
                  <a:pt x="380" y="820"/>
                </a:cubicBezTo>
                <a:cubicBezTo>
                  <a:pt x="301" y="872"/>
                  <a:pt x="228" y="905"/>
                  <a:pt x="157" y="933"/>
                </a:cubicBezTo>
                <a:cubicBezTo>
                  <a:pt x="167" y="933"/>
                  <a:pt x="167" y="933"/>
                  <a:pt x="167" y="933"/>
                </a:cubicBezTo>
                <a:cubicBezTo>
                  <a:pt x="235" y="906"/>
                  <a:pt x="306" y="873"/>
                  <a:pt x="382" y="823"/>
                </a:cubicBezTo>
                <a:cubicBezTo>
                  <a:pt x="643" y="664"/>
                  <a:pt x="772" y="447"/>
                  <a:pt x="898" y="237"/>
                </a:cubicBezTo>
                <a:cubicBezTo>
                  <a:pt x="899" y="235"/>
                  <a:pt x="901" y="232"/>
                  <a:pt x="903" y="229"/>
                </a:cubicBezTo>
                <a:lnTo>
                  <a:pt x="903" y="222"/>
                </a:lnTo>
                <a:close/>
                <a:moveTo>
                  <a:pt x="903" y="29"/>
                </a:moveTo>
                <a:cubicBezTo>
                  <a:pt x="858" y="95"/>
                  <a:pt x="818" y="162"/>
                  <a:pt x="778" y="229"/>
                </a:cubicBezTo>
                <a:cubicBezTo>
                  <a:pt x="652" y="439"/>
                  <a:pt x="522" y="656"/>
                  <a:pt x="260" y="816"/>
                </a:cubicBezTo>
                <a:cubicBezTo>
                  <a:pt x="176" y="871"/>
                  <a:pt x="98" y="904"/>
                  <a:pt x="23" y="933"/>
                </a:cubicBezTo>
                <a:cubicBezTo>
                  <a:pt x="33" y="933"/>
                  <a:pt x="33" y="933"/>
                  <a:pt x="33" y="933"/>
                </a:cubicBezTo>
                <a:cubicBezTo>
                  <a:pt x="106" y="905"/>
                  <a:pt x="181" y="872"/>
                  <a:pt x="262" y="819"/>
                </a:cubicBezTo>
                <a:cubicBezTo>
                  <a:pt x="525" y="659"/>
                  <a:pt x="655" y="441"/>
                  <a:pt x="781" y="231"/>
                </a:cubicBezTo>
                <a:cubicBezTo>
                  <a:pt x="820" y="166"/>
                  <a:pt x="859" y="100"/>
                  <a:pt x="903" y="36"/>
                </a:cubicBezTo>
                <a:lnTo>
                  <a:pt x="903" y="29"/>
                </a:lnTo>
                <a:close/>
                <a:moveTo>
                  <a:pt x="903" y="60"/>
                </a:moveTo>
                <a:cubicBezTo>
                  <a:pt x="866" y="116"/>
                  <a:pt x="831" y="173"/>
                  <a:pt x="797" y="230"/>
                </a:cubicBezTo>
                <a:cubicBezTo>
                  <a:pt x="672" y="440"/>
                  <a:pt x="542" y="657"/>
                  <a:pt x="280" y="816"/>
                </a:cubicBezTo>
                <a:cubicBezTo>
                  <a:pt x="197" y="871"/>
                  <a:pt x="120" y="904"/>
                  <a:pt x="45" y="933"/>
                </a:cubicBezTo>
                <a:cubicBezTo>
                  <a:pt x="55" y="933"/>
                  <a:pt x="55" y="933"/>
                  <a:pt x="55" y="933"/>
                </a:cubicBezTo>
                <a:cubicBezTo>
                  <a:pt x="127" y="905"/>
                  <a:pt x="202" y="872"/>
                  <a:pt x="282" y="819"/>
                </a:cubicBezTo>
                <a:cubicBezTo>
                  <a:pt x="545" y="659"/>
                  <a:pt x="675" y="442"/>
                  <a:pt x="801" y="232"/>
                </a:cubicBezTo>
                <a:cubicBezTo>
                  <a:pt x="834" y="177"/>
                  <a:pt x="867" y="121"/>
                  <a:pt x="903" y="66"/>
                </a:cubicBezTo>
                <a:lnTo>
                  <a:pt x="903" y="60"/>
                </a:lnTo>
                <a:close/>
                <a:moveTo>
                  <a:pt x="903" y="188"/>
                </a:moveTo>
                <a:cubicBezTo>
                  <a:pt x="893" y="204"/>
                  <a:pt x="884" y="219"/>
                  <a:pt x="875" y="234"/>
                </a:cubicBezTo>
                <a:cubicBezTo>
                  <a:pt x="750" y="444"/>
                  <a:pt x="620" y="660"/>
                  <a:pt x="360" y="819"/>
                </a:cubicBezTo>
                <a:cubicBezTo>
                  <a:pt x="280" y="872"/>
                  <a:pt x="206" y="905"/>
                  <a:pt x="135" y="933"/>
                </a:cubicBezTo>
                <a:cubicBezTo>
                  <a:pt x="145" y="933"/>
                  <a:pt x="145" y="933"/>
                  <a:pt x="145" y="933"/>
                </a:cubicBezTo>
                <a:cubicBezTo>
                  <a:pt x="214" y="905"/>
                  <a:pt x="285" y="873"/>
                  <a:pt x="362" y="823"/>
                </a:cubicBezTo>
                <a:cubicBezTo>
                  <a:pt x="623" y="663"/>
                  <a:pt x="753" y="446"/>
                  <a:pt x="878" y="236"/>
                </a:cubicBezTo>
                <a:cubicBezTo>
                  <a:pt x="886" y="223"/>
                  <a:pt x="894" y="209"/>
                  <a:pt x="903" y="196"/>
                </a:cubicBezTo>
                <a:lnTo>
                  <a:pt x="903" y="188"/>
                </a:lnTo>
                <a:close/>
                <a:moveTo>
                  <a:pt x="903" y="123"/>
                </a:moveTo>
                <a:cubicBezTo>
                  <a:pt x="880" y="159"/>
                  <a:pt x="858" y="196"/>
                  <a:pt x="836" y="232"/>
                </a:cubicBezTo>
                <a:cubicBezTo>
                  <a:pt x="711" y="442"/>
                  <a:pt x="581" y="658"/>
                  <a:pt x="320" y="818"/>
                </a:cubicBezTo>
                <a:cubicBezTo>
                  <a:pt x="239" y="872"/>
                  <a:pt x="163" y="904"/>
                  <a:pt x="90" y="933"/>
                </a:cubicBezTo>
                <a:cubicBezTo>
                  <a:pt x="100" y="933"/>
                  <a:pt x="100" y="933"/>
                  <a:pt x="100" y="933"/>
                </a:cubicBezTo>
                <a:cubicBezTo>
                  <a:pt x="171" y="905"/>
                  <a:pt x="244" y="873"/>
                  <a:pt x="322" y="821"/>
                </a:cubicBezTo>
                <a:cubicBezTo>
                  <a:pt x="584" y="661"/>
                  <a:pt x="714" y="444"/>
                  <a:pt x="840" y="234"/>
                </a:cubicBezTo>
                <a:cubicBezTo>
                  <a:pt x="860" y="199"/>
                  <a:pt x="881" y="165"/>
                  <a:pt x="903" y="130"/>
                </a:cubicBezTo>
                <a:lnTo>
                  <a:pt x="903" y="123"/>
                </a:lnTo>
                <a:close/>
                <a:moveTo>
                  <a:pt x="903" y="156"/>
                </a:moveTo>
                <a:cubicBezTo>
                  <a:pt x="887" y="181"/>
                  <a:pt x="871" y="207"/>
                  <a:pt x="856" y="233"/>
                </a:cubicBezTo>
                <a:cubicBezTo>
                  <a:pt x="730" y="443"/>
                  <a:pt x="601" y="659"/>
                  <a:pt x="340" y="819"/>
                </a:cubicBezTo>
                <a:cubicBezTo>
                  <a:pt x="260" y="872"/>
                  <a:pt x="185" y="905"/>
                  <a:pt x="113" y="933"/>
                </a:cubicBezTo>
                <a:cubicBezTo>
                  <a:pt x="123" y="933"/>
                  <a:pt x="123" y="933"/>
                  <a:pt x="123" y="933"/>
                </a:cubicBezTo>
                <a:cubicBezTo>
                  <a:pt x="192" y="905"/>
                  <a:pt x="265" y="873"/>
                  <a:pt x="342" y="822"/>
                </a:cubicBezTo>
                <a:cubicBezTo>
                  <a:pt x="603" y="662"/>
                  <a:pt x="733" y="445"/>
                  <a:pt x="859" y="235"/>
                </a:cubicBezTo>
                <a:cubicBezTo>
                  <a:pt x="873" y="211"/>
                  <a:pt x="888" y="187"/>
                  <a:pt x="903" y="163"/>
                </a:cubicBezTo>
                <a:lnTo>
                  <a:pt x="903" y="156"/>
                </a:lnTo>
                <a:close/>
              </a:path>
            </a:pathLst>
          </a:custGeom>
          <a:solidFill>
            <a:srgbClr val="0079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 advClick="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3 Marcador de texto">
            <a:extLst>
              <a:ext uri="{FF2B5EF4-FFF2-40B4-BE49-F238E27FC236}">
                <a16:creationId xmlns:a16="http://schemas.microsoft.com/office/drawing/2014/main" id="{CD785820-E2C4-4355-8C2E-AA20588914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94917" y="4083052"/>
            <a:ext cx="4857750" cy="892043"/>
          </a:xfrm>
        </p:spPr>
        <p:txBody>
          <a:bodyPr>
            <a:normAutofit fontScale="85000" lnSpcReduction="20000"/>
          </a:bodyPr>
          <a:lstStyle/>
          <a:p>
            <a:pPr rtl="0" eaLnBrk="1" hangingPunct="1">
              <a:defRPr/>
            </a:pPr>
            <a:r>
              <a:rPr lang="en-GB" altLang="es-ES" sz="2000" dirty="0"/>
              <a:t>Joaquim Cortés</a:t>
            </a:r>
          </a:p>
          <a:p>
            <a:pPr rtl="0" eaLnBrk="1" hangingPunct="1">
              <a:defRPr/>
            </a:pPr>
            <a:r>
              <a:rPr lang="en-GB" altLang="es-ES" sz="2000" dirty="0" err="1">
                <a:latin typeface="FrutigerNext for APB" panose="020B0503040504020204" pitchFamily="34" charset="0"/>
              </a:rPr>
              <a:t>Responsable</a:t>
            </a:r>
            <a:r>
              <a:rPr lang="en-GB" altLang="es-ES" sz="2000" dirty="0">
                <a:latin typeface="FrutigerNext for APB" panose="020B0503040504020204" pitchFamily="34" charset="0"/>
              </a:rPr>
              <a:t> del Medi </a:t>
            </a:r>
            <a:r>
              <a:rPr lang="en-GB" altLang="es-ES" sz="2000" dirty="0" err="1">
                <a:latin typeface="FrutigerNext for APB" panose="020B0503040504020204" pitchFamily="34" charset="0"/>
              </a:rPr>
              <a:t>Atmosfèric</a:t>
            </a:r>
            <a:endParaRPr lang="en-GB" altLang="es-ES" sz="2000" dirty="0">
              <a:latin typeface="FrutigerNext for APB" panose="020B0503040504020204" pitchFamily="34" charset="0"/>
            </a:endParaRPr>
          </a:p>
          <a:p>
            <a:pPr rtl="0" eaLnBrk="1" hangingPunct="1">
              <a:defRPr/>
            </a:pPr>
            <a:r>
              <a:rPr lang="en-GB" altLang="es-ES" sz="2000" dirty="0" err="1">
                <a:latin typeface="FrutigerNext for APB" panose="020B0503040504020204" pitchFamily="34" charset="0"/>
              </a:rPr>
              <a:t>Sostenibilitat</a:t>
            </a:r>
            <a:r>
              <a:rPr lang="en-GB" altLang="es-ES" sz="2000" dirty="0">
                <a:latin typeface="FrutigerNext for APB" panose="020B0503040504020204" pitchFamily="34" charset="0"/>
              </a:rPr>
              <a:t> Ambiental</a:t>
            </a:r>
          </a:p>
        </p:txBody>
      </p:sp>
      <p:sp>
        <p:nvSpPr>
          <p:cNvPr id="7" name="4 Marcador de texto">
            <a:extLst>
              <a:ext uri="{FF2B5EF4-FFF2-40B4-BE49-F238E27FC236}">
                <a16:creationId xmlns:a16="http://schemas.microsoft.com/office/drawing/2014/main" id="{63E79D2A-E6FA-465D-B5BF-A36DE344C9C9}"/>
              </a:ext>
            </a:extLst>
          </p:cNvPr>
          <p:cNvSpPr txBox="1">
            <a:spLocks/>
          </p:cNvSpPr>
          <p:nvPr/>
        </p:nvSpPr>
        <p:spPr bwMode="auto">
          <a:xfrm>
            <a:off x="1396181" y="1618954"/>
            <a:ext cx="6756486" cy="17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FrutigerNext for APB light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s-ES" altLang="es-ES" sz="2800" b="1" dirty="0">
                <a:latin typeface="FrutigerNext for APB" panose="020B0503040504020204" pitchFamily="34" charset="0"/>
              </a:rPr>
              <a:t>TRANSICIÓ CAP A UN AIRE MÉS NET AL PORT DE BARCELONA</a:t>
            </a:r>
          </a:p>
          <a:p>
            <a:pPr eaLnBrk="1" hangingPunct="1">
              <a:lnSpc>
                <a:spcPct val="120000"/>
              </a:lnSpc>
            </a:pPr>
            <a:r>
              <a:rPr lang="es-ES" altLang="es-ES" sz="2800" b="1" dirty="0">
                <a:latin typeface="FrutigerNext for APB" panose="020B0503040504020204" pitchFamily="34" charset="0"/>
              </a:rPr>
              <a:t>4</a:t>
            </a:r>
            <a:r>
              <a:rPr lang="es-ES" altLang="es-ES" sz="2400" b="1" dirty="0">
                <a:latin typeface="FrutigerNext for APB" panose="020B0503040504020204" pitchFamily="34" charset="0"/>
              </a:rPr>
              <a:t>rt</a:t>
            </a:r>
            <a:r>
              <a:rPr lang="es-ES" altLang="es-ES" sz="2800" b="1" dirty="0">
                <a:latin typeface="FrutigerNext for APB" panose="020B0503040504020204" pitchFamily="34" charset="0"/>
              </a:rPr>
              <a:t> </a:t>
            </a:r>
            <a:r>
              <a:rPr lang="es-ES" altLang="es-ES" sz="2800" b="1" dirty="0" err="1">
                <a:latin typeface="FrutigerNext for APB" panose="020B0503040504020204" pitchFamily="34" charset="0"/>
              </a:rPr>
              <a:t>Congrés</a:t>
            </a:r>
            <a:r>
              <a:rPr lang="es-ES" altLang="es-ES" sz="2800" b="1" dirty="0">
                <a:latin typeface="FrutigerNext for APB" panose="020B0503040504020204" pitchFamily="34" charset="0"/>
              </a:rPr>
              <a:t> de </a:t>
            </a:r>
            <a:r>
              <a:rPr lang="es-ES" altLang="es-ES" sz="2800" b="1" dirty="0" err="1">
                <a:latin typeface="FrutigerNext for APB" panose="020B0503040504020204" pitchFamily="34" charset="0"/>
              </a:rPr>
              <a:t>Qualitat</a:t>
            </a:r>
            <a:r>
              <a:rPr lang="es-ES" altLang="es-ES" sz="2800" b="1" dirty="0">
                <a:latin typeface="FrutigerNext for APB" panose="020B0503040504020204" pitchFamily="34" charset="0"/>
              </a:rPr>
              <a:t> de </a:t>
            </a:r>
            <a:r>
              <a:rPr lang="es-ES" altLang="es-ES" sz="2800" b="1" dirty="0" err="1">
                <a:latin typeface="FrutigerNext for APB" panose="020B0503040504020204" pitchFamily="34" charset="0"/>
              </a:rPr>
              <a:t>l’Aire</a:t>
            </a:r>
            <a:endParaRPr lang="en-US" altLang="es-ES" sz="2800" b="1" dirty="0">
              <a:latin typeface="FrutigerNext for APB" panose="020B0503040504020204" pitchFamily="34" charset="0"/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ACF09-E442-CB46-C24E-75B29558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4552A077-73B4-61A6-D826-70C087EF2E87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7 – Actuacions sobre les emissions dels vaixells: OPS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06BF92DB-ED89-6BE6-CF84-B38E813453F9}"/>
              </a:ext>
            </a:extLst>
          </p:cNvPr>
          <p:cNvSpPr txBox="1"/>
          <p:nvPr/>
        </p:nvSpPr>
        <p:spPr>
          <a:xfrm>
            <a:off x="114956" y="1792628"/>
            <a:ext cx="3722107" cy="1666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fixa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obligatorietat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vaixells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passatge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creuers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ferris) i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portacontenidors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partir de 2030</a:t>
            </a:r>
          </a:p>
          <a:p>
            <a:pPr lvl="0">
              <a:lnSpc>
                <a:spcPct val="115000"/>
              </a:lnSpc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(AFIR, Fuel EU,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55)</a:t>
            </a:r>
          </a:p>
          <a:p>
            <a:pPr lvl="0">
              <a:lnSpc>
                <a:spcPct val="115000"/>
              </a:lnSpc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4F9F0E43-0448-655F-9A6C-5EDA64CB4CB9}"/>
              </a:ext>
            </a:extLst>
          </p:cNvPr>
          <p:cNvSpPr txBox="1"/>
          <p:nvPr/>
        </p:nvSpPr>
        <p:spPr>
          <a:xfrm>
            <a:off x="201538" y="1262098"/>
            <a:ext cx="727105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-shore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Supply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OPS</a:t>
            </a:r>
            <a:endParaRPr lang="es-E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11">
            <a:extLst>
              <a:ext uri="{FF2B5EF4-FFF2-40B4-BE49-F238E27FC236}">
                <a16:creationId xmlns:a16="http://schemas.microsoft.com/office/drawing/2014/main" id="{C1FD26A3-EF75-30F2-6082-7E4A1F9C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3853366"/>
            <a:ext cx="4588314" cy="2741517"/>
          </a:xfrm>
          <a:prstGeom prst="rect">
            <a:avLst/>
          </a:prstGeom>
          <a:noFill/>
        </p:spPr>
      </p:pic>
      <p:pic>
        <p:nvPicPr>
          <p:cNvPr id="23" name="Imatge 22">
            <a:extLst>
              <a:ext uri="{FF2B5EF4-FFF2-40B4-BE49-F238E27FC236}">
                <a16:creationId xmlns:a16="http://schemas.microsoft.com/office/drawing/2014/main" id="{1F3538D1-1AB2-BF65-0A83-645379B0B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96" y="1458177"/>
            <a:ext cx="4460341" cy="2196884"/>
          </a:xfrm>
          <a:prstGeom prst="rect">
            <a:avLst/>
          </a:prstGeom>
        </p:spPr>
      </p:pic>
      <p:sp>
        <p:nvSpPr>
          <p:cNvPr id="24" name="QuadreDeText 23">
            <a:extLst>
              <a:ext uri="{FF2B5EF4-FFF2-40B4-BE49-F238E27FC236}">
                <a16:creationId xmlns:a16="http://schemas.microsoft.com/office/drawing/2014/main" id="{D8ED08E9-E7F3-3E7A-6C23-48947C50810B}"/>
              </a:ext>
            </a:extLst>
          </p:cNvPr>
          <p:cNvSpPr txBox="1"/>
          <p:nvPr/>
        </p:nvSpPr>
        <p:spPr>
          <a:xfrm>
            <a:off x="5220281" y="3793987"/>
            <a:ext cx="3722107" cy="3084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Nexigen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implantació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xarxa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OPS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Connexió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220kV per 80MW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Subestació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AT/MT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Xarxa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MT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Pilots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BEST i TFB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2030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molls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ferris,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creuers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portacontenidors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2030-2040 resta de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molls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042708"/>
      </p:ext>
    </p:extLst>
  </p:cSld>
  <p:clrMapOvr>
    <a:masterClrMapping/>
  </p:clrMapOvr>
  <p:transition spd="slow" advClick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F0E13-A37A-C4E1-29AB-040289669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D41A2C50-595A-8039-86E0-26BF7B6FB395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7 – Actuacions sobre les emissions dels vaixells: OPS</a:t>
            </a:r>
          </a:p>
        </p:txBody>
      </p:sp>
      <p:pic>
        <p:nvPicPr>
          <p:cNvPr id="3" name="Imagen 2" descr="Imagen que contiene exterior, camioneta, hombre, grande&#10;&#10;El contenido generado por IA puede ser incorrecto.">
            <a:extLst>
              <a:ext uri="{FF2B5EF4-FFF2-40B4-BE49-F238E27FC236}">
                <a16:creationId xmlns:a16="http://schemas.microsoft.com/office/drawing/2014/main" id="{439AC5E4-D1FA-194E-6E20-C552F82E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0"/>
          <a:stretch>
            <a:fillRect/>
          </a:stretch>
        </p:blipFill>
        <p:spPr>
          <a:xfrm>
            <a:off x="5487740" y="3920209"/>
            <a:ext cx="3434010" cy="2575342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260E385C-48CF-EFBA-FAA3-1D9ECBAD0EA7}"/>
              </a:ext>
            </a:extLst>
          </p:cNvPr>
          <p:cNvSpPr txBox="1"/>
          <p:nvPr/>
        </p:nvSpPr>
        <p:spPr>
          <a:xfrm>
            <a:off x="222250" y="4547900"/>
            <a:ext cx="4236020" cy="1882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Pilot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Portacontenidors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BEST: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Operatiu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Juliol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2024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Capacitat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 MW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escales de 19 Vaixells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diferents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Potencia Mitjana: 2.020kW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subministrada: 3.380MWh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estalviades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33,8tnNOx/ 2.310tnCO2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22F5E9E3-653B-5E6F-20BD-04E0CC22E69B}"/>
              </a:ext>
            </a:extLst>
          </p:cNvPr>
          <p:cNvSpPr txBox="1"/>
          <p:nvPr/>
        </p:nvSpPr>
        <p:spPr>
          <a:xfrm>
            <a:off x="5306938" y="1621549"/>
            <a:ext cx="3837062" cy="2130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Pilot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Ferris TFB: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Operatiu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2025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Capacitat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 MW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120 escales de 1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Vaixell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Ciudad de Palma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Potencia Mitjana: 820kW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subministrada: 350MWh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estalviades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3,5tnNOx / 245tnCO2</a:t>
            </a:r>
          </a:p>
          <a:p>
            <a:pPr lvl="0">
              <a:lnSpc>
                <a:spcPct val="115000"/>
              </a:lnSpc>
            </a:pP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98BD6BBB-9C3C-01A3-E11E-9728EA74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50" y="1760712"/>
            <a:ext cx="4975398" cy="2662960"/>
          </a:xfrm>
          <a:prstGeom prst="rect">
            <a:avLst/>
          </a:prstGeom>
        </p:spPr>
      </p:pic>
      <p:cxnSp>
        <p:nvCxnSpPr>
          <p:cNvPr id="12" name="Connector de fletxa recta 11">
            <a:extLst>
              <a:ext uri="{FF2B5EF4-FFF2-40B4-BE49-F238E27FC236}">
                <a16:creationId xmlns:a16="http://schemas.microsoft.com/office/drawing/2014/main" id="{F8515DDB-0E05-AD24-0830-0ED0272C0372}"/>
              </a:ext>
            </a:extLst>
          </p:cNvPr>
          <p:cNvCxnSpPr>
            <a:cxnSpLocks/>
          </p:cNvCxnSpPr>
          <p:nvPr/>
        </p:nvCxnSpPr>
        <p:spPr>
          <a:xfrm flipH="1">
            <a:off x="4700187" y="1873902"/>
            <a:ext cx="606751" cy="31619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or de fletxa recta 12">
            <a:extLst>
              <a:ext uri="{FF2B5EF4-FFF2-40B4-BE49-F238E27FC236}">
                <a16:creationId xmlns:a16="http://schemas.microsoft.com/office/drawing/2014/main" id="{E4D1426A-87CD-3A43-319D-351A0BB4F0A1}"/>
              </a:ext>
            </a:extLst>
          </p:cNvPr>
          <p:cNvCxnSpPr>
            <a:cxnSpLocks/>
          </p:cNvCxnSpPr>
          <p:nvPr/>
        </p:nvCxnSpPr>
        <p:spPr>
          <a:xfrm flipV="1">
            <a:off x="1117044" y="3752197"/>
            <a:ext cx="291904" cy="75345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D713B43A-4A25-66D1-129B-87A0B97AB9D3}"/>
              </a:ext>
            </a:extLst>
          </p:cNvPr>
          <p:cNvSpPr txBox="1"/>
          <p:nvPr/>
        </p:nvSpPr>
        <p:spPr>
          <a:xfrm>
            <a:off x="201538" y="1262098"/>
            <a:ext cx="727105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-shore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Supply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OPS</a:t>
            </a:r>
            <a:endParaRPr lang="es-E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70515"/>
      </p:ext>
    </p:extLst>
  </p:cSld>
  <p:clrMapOvr>
    <a:masterClrMapping/>
  </p:clrMapOvr>
  <p:transition spd="slow"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2BCC-8B20-D77A-15A4-C70DF1A1C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12BF22BC-6A28-F49B-8921-F94972FF688A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8 – Electrificació</a:t>
            </a:r>
          </a:p>
        </p:txBody>
      </p:sp>
      <p:pic>
        <p:nvPicPr>
          <p:cNvPr id="3" name="Imagen 2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BDA5CB12-D6AF-0E26-C83E-BB518E439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22" y="1412509"/>
            <a:ext cx="4625586" cy="201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B6F45074-00F4-AC2F-2D98-BBB0DF2CF91D}"/>
              </a:ext>
            </a:extLst>
          </p:cNvPr>
          <p:cNvSpPr txBox="1"/>
          <p:nvPr/>
        </p:nvSpPr>
        <p:spPr>
          <a:xfrm>
            <a:off x="222250" y="1412509"/>
            <a:ext cx="3341347" cy="2130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Generacio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fotovoltaica “km0”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Potencia 500MWp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80MWp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Cobertes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60MWp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Pérgoles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360MWp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Maxi-pergoles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Producció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600GWh/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BDE2198-AAAD-C5B1-DBCD-B9C315D6339F}"/>
              </a:ext>
            </a:extLst>
          </p:cNvPr>
          <p:cNvSpPr txBox="1"/>
          <p:nvPr/>
        </p:nvSpPr>
        <p:spPr>
          <a:xfrm>
            <a:off x="222250" y="3429000"/>
            <a:ext cx="7720196" cy="280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Grid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Operador Electric Portuari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Llei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Mobilitat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Sostenible per gestionar 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Comunitat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energètica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portuària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l’electrificació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maquinària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terminals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-combustibles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marítims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: e-metanol, e-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amoni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15000"/>
              </a:lnSpc>
            </a:pP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30433"/>
      </p:ext>
    </p:extLst>
  </p:cSld>
  <p:clrMapOvr>
    <a:masterClrMapping/>
  </p:clrMapOvr>
  <p:transition spd="slow" advClick="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7890-F869-DD75-3386-A038C4F0E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EEBA8B34-F31D-1A9A-00A9-715A556252A9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9 – Nous combustibles alternatius</a:t>
            </a:r>
          </a:p>
        </p:txBody>
      </p:sp>
      <p:pic>
        <p:nvPicPr>
          <p:cNvPr id="3" name="Imagen 1" descr="Imagen que contiene exterior, frente, montaña, camioneta&#10;&#10;Descripción generada automáticamente">
            <a:extLst>
              <a:ext uri="{FF2B5EF4-FFF2-40B4-BE49-F238E27FC236}">
                <a16:creationId xmlns:a16="http://schemas.microsoft.com/office/drawing/2014/main" id="{562B23A5-9913-1C26-D1C4-EF7DE46F7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07" y="4278359"/>
            <a:ext cx="3336494" cy="2224329"/>
          </a:xfrm>
          <a:prstGeom prst="rect">
            <a:avLst/>
          </a:prstGeom>
        </p:spPr>
      </p:pic>
      <p:pic>
        <p:nvPicPr>
          <p:cNvPr id="4" name="Imagen 5" descr="Un barco en el mar&#10;&#10;Descripción generada automáticamente">
            <a:extLst>
              <a:ext uri="{FF2B5EF4-FFF2-40B4-BE49-F238E27FC236}">
                <a16:creationId xmlns:a16="http://schemas.microsoft.com/office/drawing/2014/main" id="{FCADF3DE-6394-6797-B10C-6638EA240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4"/>
          <a:stretch/>
        </p:blipFill>
        <p:spPr>
          <a:xfrm>
            <a:off x="3819524" y="4278359"/>
            <a:ext cx="3336494" cy="2224508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CAFB7DCC-9E99-4C51-080B-D56C200789DD}"/>
              </a:ext>
            </a:extLst>
          </p:cNvPr>
          <p:cNvSpPr txBox="1"/>
          <p:nvPr/>
        </p:nvSpPr>
        <p:spPr>
          <a:xfrm>
            <a:off x="444932" y="1244600"/>
            <a:ext cx="7435850" cy="2834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Vaixells: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Esdevenir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Hub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d’emmagatzematge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suministrament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GNL 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Metanol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Amoni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Regulacions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HAZID per cada tipología STS / TTS / PTS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GNL 2025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Metanol 2025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Amoni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2026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Gavarres /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Cisternes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70769"/>
      </p:ext>
    </p:extLst>
  </p:cSld>
  <p:clrMapOvr>
    <a:masterClrMapping/>
  </p:clrMapOvr>
  <p:transition spd="slow"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23CD-2C36-1BCB-C2AA-3F73B2307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0A225423-05DF-8F24-1BEA-863ED886CA18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9 – Nous combustibles alternatius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E5BC6A87-4B9D-3FB4-B2D3-33C4B5E55188}"/>
              </a:ext>
            </a:extLst>
          </p:cNvPr>
          <p:cNvSpPr txBox="1"/>
          <p:nvPr/>
        </p:nvSpPr>
        <p:spPr>
          <a:xfrm>
            <a:off x="549707" y="1356775"/>
            <a:ext cx="7435850" cy="262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Camions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suministrament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GNL 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Metanol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Amoni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H2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recàrrega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 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Concessio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d’activitat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E7308B38-3B7E-FEC2-B8CF-0DC11BA7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332" y="2823142"/>
            <a:ext cx="4568849" cy="30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69354"/>
      </p:ext>
    </p:extLst>
  </p:cSld>
  <p:clrMapOvr>
    <a:masterClrMapping/>
  </p:clrMapOvr>
  <p:transition spd="slow" advClick="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24C83-8A59-9B5F-A7F9-5E503AA2F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E15236A5-F5C0-D541-D56D-25AEB17BD711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10 - Intermodalitat</a:t>
            </a:r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AC914BAC-87CE-8164-D3BB-F513A4AC4CB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"/>
          <a:stretch/>
        </p:blipFill>
        <p:spPr bwMode="auto">
          <a:xfrm>
            <a:off x="4582319" y="1584180"/>
            <a:ext cx="3824727" cy="4788745"/>
          </a:xfrm>
          <a:prstGeom prst="rect">
            <a:avLst/>
          </a:prstGeom>
          <a:noFill/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FE4B9490-82D0-B1BE-383D-D693426F2E68}"/>
              </a:ext>
            </a:extLst>
          </p:cNvPr>
          <p:cNvSpPr txBox="1"/>
          <p:nvPr/>
        </p:nvSpPr>
        <p:spPr>
          <a:xfrm>
            <a:off x="222250" y="1584180"/>
            <a:ext cx="5066909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Xarxa ferroviaria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 Can Tunis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Interferències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nivel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electrificada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15% share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a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8A05C795-6B90-E28F-A86D-88C380CED16A}"/>
              </a:ext>
            </a:extLst>
          </p:cNvPr>
          <p:cNvSpPr txBox="1"/>
          <p:nvPr/>
        </p:nvSpPr>
        <p:spPr>
          <a:xfrm>
            <a:off x="222249" y="3134717"/>
            <a:ext cx="3746435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Nous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zona sud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(2031)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erroviari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segregat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Electrificat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Terminals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Multi-modals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ferroutage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30% share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Carretera 2+2 exclusiva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camions</a:t>
            </a:r>
            <a:endParaRPr lang="ca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333503"/>
      </p:ext>
    </p:extLst>
  </p:cSld>
  <p:clrMapOvr>
    <a:masterClrMapping/>
  </p:clrMapOvr>
  <p:transition spd="slow" advClick="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>
            <a:extLst>
              <a:ext uri="{FF2B5EF4-FFF2-40B4-BE49-F238E27FC236}">
                <a16:creationId xmlns:a16="http://schemas.microsoft.com/office/drawing/2014/main" id="{45122C41-83F4-4DA5-8180-866815BCBE51}"/>
              </a:ext>
            </a:extLst>
          </p:cNvPr>
          <p:cNvSpPr/>
          <p:nvPr/>
        </p:nvSpPr>
        <p:spPr>
          <a:xfrm>
            <a:off x="71438" y="71438"/>
            <a:ext cx="9072562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8611" name="2 Imagen" descr="Gracies pLANTILLA POWERPOINT2010 .emf">
            <a:extLst>
              <a:ext uri="{FF2B5EF4-FFF2-40B4-BE49-F238E27FC236}">
                <a16:creationId xmlns:a16="http://schemas.microsoft.com/office/drawing/2014/main" id="{6C117A6B-20B9-4294-A6A4-453B256EB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88423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E028666C-A207-4CE5-90F9-7868D9740E7D}"/>
              </a:ext>
            </a:extLst>
          </p:cNvPr>
          <p:cNvSpPr txBox="1"/>
          <p:nvPr/>
        </p:nvSpPr>
        <p:spPr>
          <a:xfrm>
            <a:off x="2466629" y="5587923"/>
            <a:ext cx="37982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FrutigerNext for APB" pitchFamily="34" charset="0"/>
              </a:rPr>
              <a:t>joaquim.cortes@portdebarcelona.cat</a:t>
            </a:r>
          </a:p>
          <a:p>
            <a:pPr algn="l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FrutigerNext for APB" pitchFamily="34" charset="0"/>
              </a:rPr>
              <a:t>www.portdebarcelona.cat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718104E4-3BEF-4E4D-8122-A2AF4EB65C06}"/>
              </a:ext>
            </a:extLst>
          </p:cNvPr>
          <p:cNvSpPr txBox="1"/>
          <p:nvPr/>
        </p:nvSpPr>
        <p:spPr>
          <a:xfrm>
            <a:off x="2466629" y="3488859"/>
            <a:ext cx="44977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FrutigerNext for APB" pitchFamily="34" charset="0"/>
              </a:rPr>
              <a:t>Gracies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utigerNext for APB" pitchFamily="34" charset="0"/>
              </a:rPr>
              <a:t> per la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FrutigerNext for APB" pitchFamily="34" charset="0"/>
              </a:rPr>
              <a:t>vostra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utigerNext for APB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FrutigerNext for APB" pitchFamily="34" charset="0"/>
              </a:rPr>
              <a:t>atenció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utigerNext for APB" pitchFamily="34" charset="0"/>
              </a:rPr>
              <a:t>!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DE4CEEBE-990E-0E0B-4348-E5D9F9F3350B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1 - El Port </a:t>
            </a:r>
            <a:r>
              <a:rPr lang="ca-ES" dirty="0" err="1">
                <a:latin typeface="FrutigerNext for APB bold"/>
              </a:rPr>
              <a:t>infrastructura</a:t>
            </a:r>
            <a:r>
              <a:rPr lang="ca-ES" dirty="0">
                <a:latin typeface="FrutigerNext for APB bold"/>
              </a:rPr>
              <a:t> de servei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52F20-6C19-3FEC-1BA7-1E14419FB747}"/>
              </a:ext>
            </a:extLst>
          </p:cNvPr>
          <p:cNvSpPr txBox="1">
            <a:spLocks/>
          </p:cNvSpPr>
          <p:nvPr/>
        </p:nvSpPr>
        <p:spPr>
          <a:xfrm>
            <a:off x="5646647" y="1725069"/>
            <a:ext cx="3027600" cy="2181600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/>
            </a:pPr>
            <a:r>
              <a:rPr lang="ca-ES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Narrow"/>
              </a:rPr>
              <a:t>71 milions de tones de mercaderia mogudes</a:t>
            </a:r>
          </a:p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/>
            </a:pPr>
            <a:r>
              <a:rPr lang="ca-ES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Narrow"/>
              </a:rPr>
              <a:t>73% del comerç exterior marítim de Catalunya</a:t>
            </a:r>
          </a:p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  <a:defRPr/>
            </a:pPr>
            <a:r>
              <a:rPr lang="ca-ES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Narrow"/>
              </a:rPr>
              <a:t>500 empreses</a:t>
            </a:r>
          </a:p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  <a:defRPr/>
            </a:pPr>
            <a:r>
              <a:rPr lang="ca-ES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Narrow"/>
              </a:rPr>
              <a:t>40.000 llocs de treball </a:t>
            </a:r>
          </a:p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/>
            </a:pPr>
            <a:endParaRPr lang="ca-ES" sz="16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 Narrow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7C1A94D3-F7CE-14B6-D228-0517F3E44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/>
          <a:stretch/>
        </p:blipFill>
        <p:spPr>
          <a:xfrm>
            <a:off x="366058" y="2951332"/>
            <a:ext cx="4741630" cy="2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0E50C84-FA30-0A08-52EE-C228B08B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647" y="4846093"/>
            <a:ext cx="2451258" cy="1547105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8BB893EE-DF94-9F0F-2BCA-581DC6DDAD28}"/>
              </a:ext>
            </a:extLst>
          </p:cNvPr>
          <p:cNvSpPr txBox="1"/>
          <p:nvPr/>
        </p:nvSpPr>
        <p:spPr>
          <a:xfrm>
            <a:off x="222250" y="1468064"/>
            <a:ext cx="5066909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Node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imprescindible de la cadena comercial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Cobreix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demandes del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no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existeix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trobarà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alternatives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cares i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sostenibles 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AF62EF7B-B307-714C-2C04-0E4E3C564D2D}"/>
              </a:ext>
            </a:extLst>
          </p:cNvPr>
          <p:cNvSpPr txBox="1"/>
          <p:nvPr/>
        </p:nvSpPr>
        <p:spPr>
          <a:xfrm>
            <a:off x="222250" y="5389936"/>
            <a:ext cx="5066909" cy="1599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marítim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transport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eficient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Intermodalitat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conflueix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maritim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-carretera-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ferroviari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74043"/>
      </p:ext>
    </p:extLst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03B4CA04-DD67-5A85-820C-DD9BE2D06E3C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2 - El Port i la qualitat de l’aire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62A5972B-3C90-FC0A-1106-9E7A6C853609}"/>
              </a:ext>
            </a:extLst>
          </p:cNvPr>
          <p:cNvSpPr txBox="1"/>
          <p:nvPr/>
        </p:nvSpPr>
        <p:spPr>
          <a:xfrm>
            <a:off x="211931" y="1290826"/>
            <a:ext cx="8720138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Monitorització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contaminants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atmosfèrics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1996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Captadors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PST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Xarxa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Automàtica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Manual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Qualitat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l’Aire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Ampliació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2026</a:t>
            </a:r>
            <a:endParaRPr lang="ca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228275FA-62E7-0379-0B6B-C7F0F6BDE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24" y="2366041"/>
            <a:ext cx="5287064" cy="1762355"/>
          </a:xfrm>
          <a:prstGeom prst="rect">
            <a:avLst/>
          </a:prstGeom>
        </p:spPr>
      </p:pic>
      <p:graphicFrame>
        <p:nvGraphicFramePr>
          <p:cNvPr id="10" name="Taula 9">
            <a:extLst>
              <a:ext uri="{FF2B5EF4-FFF2-40B4-BE49-F238E27FC236}">
                <a16:creationId xmlns:a16="http://schemas.microsoft.com/office/drawing/2014/main" id="{FE66D57E-8F37-2BCD-8769-5B5FFBFA7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983532"/>
              </p:ext>
            </p:extLst>
          </p:nvPr>
        </p:nvGraphicFramePr>
        <p:xfrm>
          <a:off x="5758774" y="2675252"/>
          <a:ext cx="2687497" cy="1453144"/>
        </p:xfrm>
        <a:graphic>
          <a:graphicData uri="http://schemas.openxmlformats.org/drawingml/2006/table">
            <a:tbl>
              <a:tblPr firstRow="1" firstCol="1" bandRow="1"/>
              <a:tblGrid>
                <a:gridCol w="1245141">
                  <a:extLst>
                    <a:ext uri="{9D8B030D-6E8A-4147-A177-3AD203B41FA5}">
                      <a16:colId xmlns:a16="http://schemas.microsoft.com/office/drawing/2014/main" val="2829559267"/>
                    </a:ext>
                  </a:extLst>
                </a:gridCol>
                <a:gridCol w="729570">
                  <a:extLst>
                    <a:ext uri="{9D8B030D-6E8A-4147-A177-3AD203B41FA5}">
                      <a16:colId xmlns:a16="http://schemas.microsoft.com/office/drawing/2014/main" val="2294352414"/>
                    </a:ext>
                  </a:extLst>
                </a:gridCol>
                <a:gridCol w="712786">
                  <a:extLst>
                    <a:ext uri="{9D8B030D-6E8A-4147-A177-3AD203B41FA5}">
                      <a16:colId xmlns:a16="http://schemas.microsoft.com/office/drawing/2014/main" val="2710501045"/>
                    </a:ext>
                  </a:extLst>
                </a:gridCol>
              </a:tblGrid>
              <a:tr h="3415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ESTACIÓ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PM</a:t>
                      </a:r>
                      <a:r>
                        <a:rPr lang="ca-ES" sz="1100" b="1" baseline="-250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10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PM</a:t>
                      </a:r>
                      <a:r>
                        <a:rPr lang="ca-ES" sz="1100" b="1" baseline="-250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2.5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13643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Port Vell  XVPCA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75919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Dàrsena sud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24976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ZAL Prat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26096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ZAL BCN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449164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BEST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760208"/>
                  </a:ext>
                </a:extLst>
              </a:tr>
            </a:tbl>
          </a:graphicData>
        </a:graphic>
      </p:graphicFrame>
      <p:pic>
        <p:nvPicPr>
          <p:cNvPr id="12" name="Imatge 11">
            <a:extLst>
              <a:ext uri="{FF2B5EF4-FFF2-40B4-BE49-F238E27FC236}">
                <a16:creationId xmlns:a16="http://schemas.microsoft.com/office/drawing/2014/main" id="{0C94DD5A-12BD-8F52-C0A4-6DCD5DC5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24" y="4606886"/>
            <a:ext cx="5287064" cy="17679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8238DD-4213-CFD6-5844-A96EDFE115A3}"/>
              </a:ext>
            </a:extLst>
          </p:cNvPr>
          <p:cNvSpPr/>
          <p:nvPr/>
        </p:nvSpPr>
        <p:spPr>
          <a:xfrm>
            <a:off x="5737621" y="2187967"/>
            <a:ext cx="2687497" cy="4157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Xarxa Manual QA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86B75F-F65A-19B0-B17A-96A9264B856C}"/>
              </a:ext>
            </a:extLst>
          </p:cNvPr>
          <p:cNvSpPr/>
          <p:nvPr/>
        </p:nvSpPr>
        <p:spPr>
          <a:xfrm>
            <a:off x="5758774" y="4456287"/>
            <a:ext cx="2687497" cy="415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Xarxa </a:t>
            </a:r>
            <a:r>
              <a:rPr lang="es-ES" dirty="0" err="1">
                <a:solidFill>
                  <a:schemeClr val="tx1"/>
                </a:solidFill>
              </a:rPr>
              <a:t>Automàtica</a:t>
            </a:r>
            <a:r>
              <a:rPr lang="es-ES" dirty="0">
                <a:solidFill>
                  <a:schemeClr val="tx1"/>
                </a:solidFill>
              </a:rPr>
              <a:t> QA</a:t>
            </a:r>
            <a:endParaRPr lang="ca-ES" dirty="0">
              <a:solidFill>
                <a:schemeClr val="tx1"/>
              </a:solidFill>
            </a:endParaRPr>
          </a:p>
        </p:txBody>
      </p:sp>
      <p:graphicFrame>
        <p:nvGraphicFramePr>
          <p:cNvPr id="16" name="Taula 15">
            <a:extLst>
              <a:ext uri="{FF2B5EF4-FFF2-40B4-BE49-F238E27FC236}">
                <a16:creationId xmlns:a16="http://schemas.microsoft.com/office/drawing/2014/main" id="{5C152E3D-D3F5-0EBC-E41D-3CAD7F4F9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692160"/>
              </p:ext>
            </p:extLst>
          </p:nvPr>
        </p:nvGraphicFramePr>
        <p:xfrm>
          <a:off x="5782901" y="4967148"/>
          <a:ext cx="2663368" cy="1453144"/>
        </p:xfrm>
        <a:graphic>
          <a:graphicData uri="http://schemas.openxmlformats.org/drawingml/2006/table">
            <a:tbl>
              <a:tblPr firstRow="1" firstCol="1" bandRow="1"/>
              <a:tblGrid>
                <a:gridCol w="921184">
                  <a:extLst>
                    <a:ext uri="{9D8B030D-6E8A-4147-A177-3AD203B41FA5}">
                      <a16:colId xmlns:a16="http://schemas.microsoft.com/office/drawing/2014/main" val="2829559267"/>
                    </a:ext>
                  </a:extLst>
                </a:gridCol>
                <a:gridCol w="629938">
                  <a:extLst>
                    <a:ext uri="{9D8B030D-6E8A-4147-A177-3AD203B41FA5}">
                      <a16:colId xmlns:a16="http://schemas.microsoft.com/office/drawing/2014/main" val="2294352414"/>
                    </a:ext>
                  </a:extLst>
                </a:gridCol>
                <a:gridCol w="556123">
                  <a:extLst>
                    <a:ext uri="{9D8B030D-6E8A-4147-A177-3AD203B41FA5}">
                      <a16:colId xmlns:a16="http://schemas.microsoft.com/office/drawing/2014/main" val="2710501045"/>
                    </a:ext>
                  </a:extLst>
                </a:gridCol>
                <a:gridCol w="556123">
                  <a:extLst>
                    <a:ext uri="{9D8B030D-6E8A-4147-A177-3AD203B41FA5}">
                      <a16:colId xmlns:a16="http://schemas.microsoft.com/office/drawing/2014/main" val="2220633083"/>
                    </a:ext>
                  </a:extLst>
                </a:gridCol>
              </a:tblGrid>
              <a:tr h="3415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ESTACIÓ</a:t>
                      </a:r>
                      <a:endParaRPr lang="ca-ES" sz="1100" b="1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NO</a:t>
                      </a:r>
                      <a:r>
                        <a:rPr lang="ca-ES" sz="1100" b="1" baseline="-250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 b="1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SO</a:t>
                      </a:r>
                      <a:r>
                        <a:rPr lang="ca-ES" sz="1100" b="1" baseline="-250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2.</a:t>
                      </a:r>
                      <a:endParaRPr lang="ca-ES" sz="1100" b="1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100" b="1" dirty="0" err="1">
                          <a:solidFill>
                            <a:schemeClr val="tx2"/>
                          </a:solidFill>
                          <a:effectLst/>
                          <a:latin typeface="FrutigerNext for APB light" panose="020B040304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PMs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13643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Port Vell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chemeClr val="tx2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effectLst/>
                          <a:latin typeface="FrutigerNext for APB light" panose="020B040304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75919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Dàrsena sud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chemeClr val="tx2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effectLst/>
                          <a:latin typeface="FrutigerNext for APB light" panose="020B040304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24976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ZAL Prat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effectLst/>
                          <a:latin typeface="FrutigerNext for APB light" panose="020B040304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26096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a-ES" sz="1100" b="1" dirty="0">
                          <a:solidFill>
                            <a:schemeClr val="tx2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Zona Franca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chemeClr val="tx2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effectLst/>
                          <a:latin typeface="FrutigerNext for APB light" panose="020B040304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449164"/>
                  </a:ext>
                </a:extLst>
              </a:tr>
              <a:tr h="2223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effectLst/>
                          <a:latin typeface="FrutigerNext for APB light" panose="020B040304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Drassanes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chemeClr val="tx2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X</a:t>
                      </a:r>
                      <a:endParaRPr lang="ca-ES" sz="1100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FrutigerNext for APB" panose="020B050304050402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-</a:t>
                      </a:r>
                      <a:endParaRPr lang="ca-ES" sz="1100" dirty="0"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effectLst/>
                          <a:latin typeface="FrutigerNext for APB light" panose="020B040304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ca-ES" sz="1100" b="1" dirty="0">
                        <a:solidFill>
                          <a:schemeClr val="tx2"/>
                        </a:solidFill>
                        <a:effectLst/>
                        <a:latin typeface="FrutigerNext for APB light" panose="020B040304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760208"/>
                  </a:ext>
                </a:extLst>
              </a:tr>
            </a:tbl>
          </a:graphicData>
        </a:graphic>
      </p:graphicFrame>
      <p:sp>
        <p:nvSpPr>
          <p:cNvPr id="17" name="10 Elipse">
            <a:extLst>
              <a:ext uri="{FF2B5EF4-FFF2-40B4-BE49-F238E27FC236}">
                <a16:creationId xmlns:a16="http://schemas.microsoft.com/office/drawing/2014/main" id="{81742BAD-A903-09B1-73A9-14F0803E3440}"/>
              </a:ext>
            </a:extLst>
          </p:cNvPr>
          <p:cNvSpPr>
            <a:spLocks/>
          </p:cNvSpPr>
          <p:nvPr/>
        </p:nvSpPr>
        <p:spPr>
          <a:xfrm>
            <a:off x="5061828" y="5490843"/>
            <a:ext cx="323850" cy="32385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ca-ES" sz="1100" b="1" dirty="0">
                <a:solidFill>
                  <a:schemeClr val="accent1"/>
                </a:solidFill>
                <a:effectLst/>
                <a:latin typeface="FrutigerNext for APB light" panose="020B0403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endParaRPr lang="ca-ES" sz="1100" dirty="0">
              <a:solidFill>
                <a:schemeClr val="accent1"/>
              </a:solidFill>
              <a:effectLst/>
              <a:latin typeface="FrutigerNext for APB light" panose="020B0403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0 Elipse">
            <a:extLst>
              <a:ext uri="{FF2B5EF4-FFF2-40B4-BE49-F238E27FC236}">
                <a16:creationId xmlns:a16="http://schemas.microsoft.com/office/drawing/2014/main" id="{9AAFF222-A83E-211E-23A2-678CD8B23C47}"/>
              </a:ext>
            </a:extLst>
          </p:cNvPr>
          <p:cNvSpPr>
            <a:spLocks/>
          </p:cNvSpPr>
          <p:nvPr/>
        </p:nvSpPr>
        <p:spPr>
          <a:xfrm>
            <a:off x="4724805" y="5166993"/>
            <a:ext cx="323850" cy="32385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ca-ES" sz="1100" b="1" dirty="0">
                <a:solidFill>
                  <a:schemeClr val="accent1"/>
                </a:solidFill>
                <a:effectLst/>
                <a:latin typeface="FrutigerNext for APB light" panose="020B0403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endParaRPr lang="ca-ES" sz="1100" dirty="0">
              <a:solidFill>
                <a:schemeClr val="accent1"/>
              </a:solidFill>
              <a:effectLst/>
              <a:latin typeface="FrutigerNext for APB light" panose="020B0403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0 Elipse">
            <a:extLst>
              <a:ext uri="{FF2B5EF4-FFF2-40B4-BE49-F238E27FC236}">
                <a16:creationId xmlns:a16="http://schemas.microsoft.com/office/drawing/2014/main" id="{DF10CA7F-3A67-9282-5107-38C88F61EDB0}"/>
              </a:ext>
            </a:extLst>
          </p:cNvPr>
          <p:cNvSpPr>
            <a:spLocks/>
          </p:cNvSpPr>
          <p:nvPr/>
        </p:nvSpPr>
        <p:spPr>
          <a:xfrm>
            <a:off x="2979056" y="4872020"/>
            <a:ext cx="323850" cy="32385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ca-ES" sz="1100" b="1" dirty="0">
                <a:solidFill>
                  <a:schemeClr val="accent1"/>
                </a:solidFill>
                <a:effectLst/>
                <a:latin typeface="FrutigerNext for APB light" panose="020B040304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ZF</a:t>
            </a:r>
            <a:endParaRPr lang="ca-ES" sz="1100" dirty="0">
              <a:solidFill>
                <a:schemeClr val="accent1"/>
              </a:solidFill>
              <a:effectLst/>
              <a:latin typeface="FrutigerNext for APB light" panose="020B040304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F51468-FC16-B78A-B2EA-D44FE04483C4}"/>
              </a:ext>
            </a:extLst>
          </p:cNvPr>
          <p:cNvSpPr/>
          <p:nvPr/>
        </p:nvSpPr>
        <p:spPr>
          <a:xfrm>
            <a:off x="4430869" y="6420292"/>
            <a:ext cx="4713131" cy="415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2"/>
                </a:solidFill>
              </a:rPr>
              <a:t>En </a:t>
            </a:r>
            <a:r>
              <a:rPr lang="es-ES" dirty="0" err="1">
                <a:solidFill>
                  <a:schemeClr val="tx2"/>
                </a:solidFill>
              </a:rPr>
              <a:t>blau</a:t>
            </a:r>
            <a:r>
              <a:rPr lang="es-ES" dirty="0">
                <a:solidFill>
                  <a:schemeClr val="tx2"/>
                </a:solidFill>
              </a:rPr>
              <a:t>, noves </a:t>
            </a:r>
            <a:r>
              <a:rPr lang="es-ES" dirty="0" err="1">
                <a:solidFill>
                  <a:schemeClr val="tx2"/>
                </a:solidFill>
              </a:rPr>
              <a:t>estacions</a:t>
            </a:r>
            <a:r>
              <a:rPr lang="es-ES" dirty="0">
                <a:solidFill>
                  <a:schemeClr val="tx2"/>
                </a:solidFill>
              </a:rPr>
              <a:t> i </a:t>
            </a:r>
            <a:r>
              <a:rPr lang="es-ES" dirty="0" err="1">
                <a:solidFill>
                  <a:schemeClr val="tx2"/>
                </a:solidFill>
              </a:rPr>
              <a:t>nous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equips</a:t>
            </a:r>
            <a:r>
              <a:rPr lang="es-ES" dirty="0">
                <a:solidFill>
                  <a:schemeClr val="tx2"/>
                </a:solidFill>
              </a:rPr>
              <a:t> 2026</a:t>
            </a:r>
            <a:endParaRPr lang="ca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83687"/>
      </p:ext>
    </p:extLst>
  </p:cSld>
  <p:clrMapOvr>
    <a:masterClrMapping/>
  </p:clrMapOvr>
  <p:transition spd="slow" advClick="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4CEDF-2184-3619-0509-16EE9D43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DCAE09B0-DE50-2D2E-8B93-865AB3D6AB9E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2 - El Port i la qualitat de l’aire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FAB40FA8-48B8-0A44-7951-3196D19B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564" y="3737604"/>
            <a:ext cx="4218870" cy="2731990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89F89A61-000E-519A-1393-604B9781F35D}"/>
              </a:ext>
            </a:extLst>
          </p:cNvPr>
          <p:cNvSpPr txBox="1"/>
          <p:nvPr/>
        </p:nvSpPr>
        <p:spPr>
          <a:xfrm>
            <a:off x="222250" y="1715762"/>
            <a:ext cx="4026383" cy="2059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2004/2008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emissons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Metodologia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EMEP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Corinair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per la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Declaració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Zona de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Proteccio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Especial de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l’Ambient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Atmosferic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Barcelona i de PMQA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vaixells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escala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Metodologia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EMEP/EEA Base 2013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vaixells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escala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Metodologia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EMEP/EEA Base 2017</a:t>
            </a:r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F9FDF723-DAD3-CFBF-7FCE-1EAB8E36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837385"/>
            <a:ext cx="4026383" cy="292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0E5DD331-B92E-F5A1-BC75-553FAC32691F}"/>
              </a:ext>
            </a:extLst>
          </p:cNvPr>
          <p:cNvSpPr txBox="1"/>
          <p:nvPr/>
        </p:nvSpPr>
        <p:spPr>
          <a:xfrm>
            <a:off x="4757562" y="1758719"/>
            <a:ext cx="4026383" cy="18120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Estudis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 de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dispersió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contaminants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atmosfèrics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determinar la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contribució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les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2013 a les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concentracions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ambientals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la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ciutat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Darrera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actualització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estudis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 per a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l’inventari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2017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C1F0D09E-47CD-5805-73B7-3171323F478C}"/>
              </a:ext>
            </a:extLst>
          </p:cNvPr>
          <p:cNvSpPr txBox="1"/>
          <p:nvPr/>
        </p:nvSpPr>
        <p:spPr>
          <a:xfrm>
            <a:off x="222250" y="1261840"/>
            <a:ext cx="4026383" cy="392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			</a:t>
            </a: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55420D4A-1C39-BF9F-BEEA-A00C309A958B}"/>
              </a:ext>
            </a:extLst>
          </p:cNvPr>
          <p:cNvSpPr txBox="1"/>
          <p:nvPr/>
        </p:nvSpPr>
        <p:spPr>
          <a:xfrm>
            <a:off x="4757561" y="1283167"/>
            <a:ext cx="4026383" cy="3921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CONTRIBUCIO</a:t>
            </a:r>
          </a:p>
        </p:txBody>
      </p:sp>
    </p:spTree>
    <p:extLst>
      <p:ext uri="{BB962C8B-B14F-4D97-AF65-F5344CB8AC3E}">
        <p14:creationId xmlns:p14="http://schemas.microsoft.com/office/powerpoint/2010/main" val="3565098275"/>
      </p:ext>
    </p:extLst>
  </p:cSld>
  <p:clrMapOvr>
    <a:masterClrMapping/>
  </p:clrMapOvr>
  <p:transition spd="slow"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BCB9F4BF-DAC0-1387-CE99-C489721860D8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3 - Context normatiu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3961D43D-3494-5590-BC1F-E3E2956535C8}"/>
              </a:ext>
            </a:extLst>
          </p:cNvPr>
          <p:cNvSpPr txBox="1"/>
          <p:nvPr/>
        </p:nvSpPr>
        <p:spPr>
          <a:xfrm>
            <a:off x="391210" y="1690705"/>
            <a:ext cx="5488595" cy="28010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ACTUALMENT: VISIO DELS PORTS COM OPORTUNITATS</a:t>
            </a:r>
            <a:endParaRPr lang="es-E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55: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Descarbonització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d’Europa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50% 2030 / 100% 2050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Fuel EU: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Reducció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intensitat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carboni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connexio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OPS per 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vaixells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passatge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contenidors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AFIR: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subministrament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combustibles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alternatius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 ETS: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Mercat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d’emissions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sector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marítim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 Zero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Frame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OMI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Reducció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intensitat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40% 2030 / 70% 2040 / 100% 2050</a:t>
            </a:r>
          </a:p>
          <a:p>
            <a:pPr lvl="1">
              <a:lnSpc>
                <a:spcPct val="115000"/>
              </a:lnSpc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512FFD06-1BE1-6CB7-5486-1F47C8DBA2E1}"/>
              </a:ext>
            </a:extLst>
          </p:cNvPr>
          <p:cNvSpPr txBox="1"/>
          <p:nvPr/>
        </p:nvSpPr>
        <p:spPr>
          <a:xfrm>
            <a:off x="391208" y="4545222"/>
            <a:ext cx="8551176" cy="7107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Ley de Cambio Climático y Transición Energética: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Reducció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petjada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carboni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50% a 2030  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Ley de Movilidad Sostenible: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Habilita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operadors energètics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0CAEA3A7-6944-530E-6EE4-6B00011E29DB}"/>
              </a:ext>
            </a:extLst>
          </p:cNvPr>
          <p:cNvSpPr txBox="1"/>
          <p:nvPr/>
        </p:nvSpPr>
        <p:spPr>
          <a:xfrm>
            <a:off x="391210" y="1229426"/>
            <a:ext cx="8551174" cy="39215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ABANS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Ley de puertos: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Atribueix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responsabilitat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genèrica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protecció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ambient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portuari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69E5A465-CEC4-3852-8386-22370C7A4291}"/>
              </a:ext>
            </a:extLst>
          </p:cNvPr>
          <p:cNvSpPr txBox="1"/>
          <p:nvPr/>
        </p:nvSpPr>
        <p:spPr>
          <a:xfrm>
            <a:off x="391209" y="5309424"/>
            <a:ext cx="8551175" cy="148425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IV Pla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Estratègic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Port de Barcelona 2021-2025: incorpora compromisos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descarbonització</a:t>
            </a:r>
            <a:endParaRPr lang="es-E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defRPr/>
            </a:pPr>
            <a:r>
              <a:rPr lang="es-E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 de Transició Energètica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 de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Millora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Qualitat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l’Aire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Port de Barcelona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24BDBA9A-19BC-228C-DAC9-081A3F67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071" y="1690705"/>
            <a:ext cx="2785719" cy="2447080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3F606591-F81D-7EE5-7357-BA0A6A19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601" y="3960115"/>
            <a:ext cx="2263992" cy="44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6701"/>
      </p:ext>
    </p:extLst>
  </p:cSld>
  <p:clrMapOvr>
    <a:masterClrMapping/>
  </p:clrMapOvr>
  <p:transition spd="slow"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5C27A9CE-DB44-69E5-C69F-035FBE94F987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4 - Inventari d’emissions del Port 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5B2C466F-1D29-1DC8-E256-8739F73C8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78" y="1899913"/>
            <a:ext cx="8702660" cy="3891814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D9A0025B-4F8B-EDE4-B4A3-DB6F6874A9EC}"/>
              </a:ext>
            </a:extLst>
          </p:cNvPr>
          <p:cNvSpPr txBox="1"/>
          <p:nvPr/>
        </p:nvSpPr>
        <p:spPr>
          <a:xfrm>
            <a:off x="212578" y="1352364"/>
            <a:ext cx="8702659" cy="3921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Petjada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2eq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2023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D67941-CFA3-7426-8FEA-851327B70D85}"/>
              </a:ext>
            </a:extLst>
          </p:cNvPr>
          <p:cNvSpPr/>
          <p:nvPr/>
        </p:nvSpPr>
        <p:spPr>
          <a:xfrm>
            <a:off x="4795284" y="3593805"/>
            <a:ext cx="712381" cy="489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4331310"/>
      </p:ext>
    </p:extLst>
  </p:cSld>
  <p:clrMapOvr>
    <a:masterClrMapping/>
  </p:clrMapOvr>
  <p:transition spd="slow"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0C024-04B6-6DF7-3378-660E62890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9B4FD107-E712-84B0-EF63-1F8FC67273F9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5 - Inventari d’emissions dels vaixells</a:t>
            </a:r>
          </a:p>
        </p:txBody>
      </p:sp>
      <p:graphicFrame>
        <p:nvGraphicFramePr>
          <p:cNvPr id="7" name="Gràfic 6">
            <a:extLst>
              <a:ext uri="{FF2B5EF4-FFF2-40B4-BE49-F238E27FC236}">
                <a16:creationId xmlns:a16="http://schemas.microsoft.com/office/drawing/2014/main" id="{1112E309-324E-DF07-F227-C7C5C83B15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42909"/>
              </p:ext>
            </p:extLst>
          </p:nvPr>
        </p:nvGraphicFramePr>
        <p:xfrm>
          <a:off x="4879037" y="3738665"/>
          <a:ext cx="3850293" cy="2498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àfic 7">
            <a:extLst>
              <a:ext uri="{FF2B5EF4-FFF2-40B4-BE49-F238E27FC236}">
                <a16:creationId xmlns:a16="http://schemas.microsoft.com/office/drawing/2014/main" id="{55C708E4-DBB0-6078-2446-DA57305792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479800"/>
              </p:ext>
            </p:extLst>
          </p:nvPr>
        </p:nvGraphicFramePr>
        <p:xfrm>
          <a:off x="414670" y="3738665"/>
          <a:ext cx="4157330" cy="2498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QuadreDeText 8">
            <a:extLst>
              <a:ext uri="{FF2B5EF4-FFF2-40B4-BE49-F238E27FC236}">
                <a16:creationId xmlns:a16="http://schemas.microsoft.com/office/drawing/2014/main" id="{3176CDA7-75C8-BD39-650C-882EADFB3F9C}"/>
              </a:ext>
            </a:extLst>
          </p:cNvPr>
          <p:cNvSpPr txBox="1"/>
          <p:nvPr/>
        </p:nvSpPr>
        <p:spPr>
          <a:xfrm>
            <a:off x="414670" y="1196975"/>
            <a:ext cx="8314660" cy="2303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vaixells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representen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90% de les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NOx</a:t>
            </a:r>
          </a:p>
          <a:p>
            <a:pPr>
              <a:lnSpc>
                <a:spcPct val="115000"/>
              </a:lnSpc>
            </a:pPr>
            <a:r>
              <a:rPr lang="es-ES" u="sng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GNL 25% escales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creuers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GNL 1,5% escales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portacontenidors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GNL 10% escales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ferris+Ro-ro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 15% escales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ferris+Ro-ro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 </a:t>
            </a:r>
            <a:r>
              <a:rPr lang="es-ES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</a:t>
            </a: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elaborat</a:t>
            </a: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</a:t>
            </a: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nova </a:t>
            </a:r>
            <a:r>
              <a:rPr lang="es-ES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eina</a:t>
            </a: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càlcul</a:t>
            </a: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automàtic</a:t>
            </a: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basat</a:t>
            </a:r>
            <a:r>
              <a:rPr lang="es-E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AIS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EE68AC3B-ECDD-15B8-FE9B-5944D2D980AA}"/>
              </a:ext>
            </a:extLst>
          </p:cNvPr>
          <p:cNvSpPr txBox="1"/>
          <p:nvPr/>
        </p:nvSpPr>
        <p:spPr>
          <a:xfrm>
            <a:off x="5158120" y="6279476"/>
            <a:ext cx="19475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4.700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tnNOx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802258"/>
      </p:ext>
    </p:extLst>
  </p:cSld>
  <p:clrMapOvr>
    <a:masterClrMapping/>
  </p:clrMapOvr>
  <p:transition spd="slow"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49CB34D8-3ABD-E05E-4EF1-FDE513466A87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5 – Pla de Millora de la Qualitat de l’Aire del Port de Barcelona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5274765-FD4C-A27B-F897-15F2D90CC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96" y="2362225"/>
            <a:ext cx="1850858" cy="2628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D2209C5C-D599-33F0-FAF8-B413BF2F5A69}"/>
              </a:ext>
            </a:extLst>
          </p:cNvPr>
          <p:cNvSpPr txBox="1"/>
          <p:nvPr/>
        </p:nvSpPr>
        <p:spPr>
          <a:xfrm>
            <a:off x="222250" y="1511265"/>
            <a:ext cx="6483350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 – Pla de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Millora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l’Aire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Port de Barcelona (2016-2019)</a:t>
            </a:r>
          </a:p>
          <a:p>
            <a:pPr>
              <a:lnSpc>
                <a:spcPct val="115000"/>
              </a:lnSpc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Actualment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preparació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Segon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PMQAPB </a:t>
            </a:r>
          </a:p>
          <a:p>
            <a:pPr>
              <a:lnSpc>
                <a:spcPct val="115000"/>
              </a:lnSpc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55571FCF-5FF4-91B9-D2D9-A2283F389421}"/>
              </a:ext>
            </a:extLst>
          </p:cNvPr>
          <p:cNvSpPr txBox="1"/>
          <p:nvPr/>
        </p:nvSpPr>
        <p:spPr>
          <a:xfrm>
            <a:off x="365125" y="5235540"/>
            <a:ext cx="6483350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Postposat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alinearlo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Pla de Transició Energètica que es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farà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públic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abans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final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d’any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85295"/>
      </p:ext>
    </p:extLst>
  </p:cSld>
  <p:clrMapOvr>
    <a:masterClrMapping/>
  </p:clrMapOvr>
  <p:transition spd="slow" advClick="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C0E3D-6DB2-7CC8-0F78-5DC2637C5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">
            <a:extLst>
              <a:ext uri="{FF2B5EF4-FFF2-40B4-BE49-F238E27FC236}">
                <a16:creationId xmlns:a16="http://schemas.microsoft.com/office/drawing/2014/main" id="{4427AE1D-550B-D3ED-5920-E30C7A06B310}"/>
              </a:ext>
            </a:extLst>
          </p:cNvPr>
          <p:cNvSpPr/>
          <p:nvPr/>
        </p:nvSpPr>
        <p:spPr>
          <a:xfrm>
            <a:off x="222250" y="806450"/>
            <a:ext cx="8720138" cy="3905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a-ES" dirty="0">
                <a:latin typeface="FrutigerNext for APB bold"/>
              </a:rPr>
              <a:t>6 – Actuacions per a la reducció d’emissions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E07D6AA-5519-5212-BAF0-ED686E360659}"/>
              </a:ext>
            </a:extLst>
          </p:cNvPr>
          <p:cNvSpPr txBox="1"/>
          <p:nvPr/>
        </p:nvSpPr>
        <p:spPr>
          <a:xfrm>
            <a:off x="335980" y="1196975"/>
            <a:ext cx="7271050" cy="262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energètic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de combustible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fòssil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d’energies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renovables,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electricitat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verda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combustibles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zero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el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seu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Accelerar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penetració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tecnologies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emissions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Capilaritat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les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actuacions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per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-les arribar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sectors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més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petits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atomitzats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Doble perspectiva: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reducció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GEH i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contaminants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clàssics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NOx/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PMs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CFB271E-CDAD-E847-AF95-DF795029B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67" y="3692127"/>
            <a:ext cx="6086475" cy="29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69309"/>
      </p:ext>
    </p:extLst>
  </p:cSld>
  <p:clrMapOvr>
    <a:masterClrMapping/>
  </p:clrMapOvr>
  <p:transition spd="slow" advClick="0">
    <p:wipe/>
  </p:transition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PPT_Port_de_Barcelona</Template>
  <TotalTime>20127</TotalTime>
  <Words>947</Words>
  <Application>Microsoft Office PowerPoint</Application>
  <PresentationFormat>Presentació en pantalla (4:3)</PresentationFormat>
  <Paragraphs>189</Paragraphs>
  <Slides>16</Slides>
  <Notes>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8</vt:i4>
      </vt:variant>
      <vt:variant>
        <vt:lpstr>Tema</vt:lpstr>
      </vt:variant>
      <vt:variant>
        <vt:i4>3</vt:i4>
      </vt:variant>
      <vt:variant>
        <vt:lpstr>Títols de les diapositives</vt:lpstr>
      </vt:variant>
      <vt:variant>
        <vt:i4>16</vt:i4>
      </vt:variant>
    </vt:vector>
  </HeadingPairs>
  <TitlesOfParts>
    <vt:vector size="27" baseType="lpstr">
      <vt:lpstr>Arial</vt:lpstr>
      <vt:lpstr>Calibri</vt:lpstr>
      <vt:lpstr>FrutigerNext for APB</vt:lpstr>
      <vt:lpstr>FrutigerNext for APB bold</vt:lpstr>
      <vt:lpstr>FrutigerNext for APB light</vt:lpstr>
      <vt:lpstr>Symbol</vt:lpstr>
      <vt:lpstr>Verdana</vt:lpstr>
      <vt:lpstr>Wingdings</vt:lpstr>
      <vt:lpstr>Diseño personalizado</vt:lpstr>
      <vt:lpstr>1_Diseño personalizado</vt:lpstr>
      <vt:lpstr>2_Diseño personalizado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APB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domingla</dc:creator>
  <cp:lastModifiedBy>Joaquim Cortes</cp:lastModifiedBy>
  <cp:revision>1035</cp:revision>
  <cp:lastPrinted>2021-09-21T16:00:44Z</cp:lastPrinted>
  <dcterms:created xsi:type="dcterms:W3CDTF">2013-06-13T15:03:12Z</dcterms:created>
  <dcterms:modified xsi:type="dcterms:W3CDTF">2025-10-15T02:49:24Z</dcterms:modified>
</cp:coreProperties>
</file>