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9" r:id="rId3"/>
  </p:sldMasterIdLst>
  <p:sldIdLst>
    <p:sldId id="256" r:id="rId4"/>
    <p:sldId id="257" r:id="rId5"/>
    <p:sldId id="304" r:id="rId6"/>
    <p:sldId id="263" r:id="rId7"/>
    <p:sldId id="264" r:id="rId8"/>
    <p:sldId id="259" r:id="rId9"/>
    <p:sldId id="260" r:id="rId10"/>
    <p:sldId id="265" r:id="rId11"/>
    <p:sldId id="261" r:id="rId12"/>
    <p:sldId id="266" r:id="rId13"/>
    <p:sldId id="262" r:id="rId14"/>
    <p:sldId id="268" r:id="rId15"/>
    <p:sldId id="269" r:id="rId16"/>
    <p:sldId id="271" r:id="rId17"/>
    <p:sldId id="270" r:id="rId18"/>
    <p:sldId id="305" r:id="rId19"/>
    <p:sldId id="310" r:id="rId20"/>
    <p:sldId id="513" r:id="rId21"/>
    <p:sldId id="514" r:id="rId22"/>
    <p:sldId id="515" r:id="rId23"/>
    <p:sldId id="511" r:id="rId24"/>
    <p:sldId id="516" r:id="rId25"/>
    <p:sldId id="546" r:id="rId26"/>
    <p:sldId id="547" r:id="rId27"/>
    <p:sldId id="386" r:id="rId28"/>
    <p:sldId id="550" r:id="rId29"/>
    <p:sldId id="551" r:id="rId30"/>
    <p:sldId id="272" r:id="rId31"/>
    <p:sldId id="258" r:id="rId32"/>
    <p:sldId id="273" r:id="rId33"/>
    <p:sldId id="274" r:id="rId34"/>
    <p:sldId id="275" r:id="rId35"/>
    <p:sldId id="276" r:id="rId36"/>
    <p:sldId id="277" r:id="rId37"/>
    <p:sldId id="278" r:id="rId38"/>
    <p:sldId id="279" r:id="rId39"/>
    <p:sldId id="280" r:id="rId40"/>
    <p:sldId id="281" r:id="rId41"/>
    <p:sldId id="282" r:id="rId42"/>
    <p:sldId id="283" r:id="rId43"/>
    <p:sldId id="284" r:id="rId44"/>
    <p:sldId id="285" r:id="rId45"/>
    <p:sldId id="286" r:id="rId46"/>
    <p:sldId id="287" r:id="rId47"/>
    <p:sldId id="288" r:id="rId48"/>
    <p:sldId id="289" r:id="rId49"/>
    <p:sldId id="290" r:id="rId50"/>
    <p:sldId id="291" r:id="rId51"/>
    <p:sldId id="292" r:id="rId52"/>
    <p:sldId id="293" r:id="rId53"/>
    <p:sldId id="294" r:id="rId54"/>
    <p:sldId id="295" r:id="rId55"/>
    <p:sldId id="296" r:id="rId56"/>
    <p:sldId id="297" r:id="rId57"/>
    <p:sldId id="298" r:id="rId58"/>
    <p:sldId id="299" r:id="rId59"/>
    <p:sldId id="267" r:id="rId60"/>
    <p:sldId id="300" r:id="rId61"/>
    <p:sldId id="301" r:id="rId62"/>
    <p:sldId id="302" r:id="rId63"/>
    <p:sldId id="303" r:id="rId64"/>
  </p:sldIdLst>
  <p:sldSz cx="10691813"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AA97"/>
    <a:srgbClr val="28AA9B"/>
    <a:srgbClr val="28AB8F"/>
    <a:srgbClr val="18AE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405"/>
  </p:normalViewPr>
  <p:slideViewPr>
    <p:cSldViewPr snapToGrid="0">
      <p:cViewPr varScale="1">
        <p:scale>
          <a:sx n="109" d="100"/>
          <a:sy n="109" d="100"/>
        </p:scale>
        <p:origin x="140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311D9942-411F-A845-A73D-808CDE0AED3F}" type="datetimeFigureOut">
              <a:rPr lang="es-ES" smtClean="0"/>
              <a:t>14/10/2025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C3A4534-9F99-8C40-BE21-1DA10B781814}" type="slidenum">
              <a:rPr lang="es-ES" smtClean="0"/>
              <a:t>‹Nº›</a:t>
            </a:fld>
            <a:endParaRPr lang="es-ES"/>
          </a:p>
        </p:txBody>
      </p:sp>
    </p:spTree>
    <p:extLst>
      <p:ext uri="{BB962C8B-B14F-4D97-AF65-F5344CB8AC3E}">
        <p14:creationId xmlns:p14="http://schemas.microsoft.com/office/powerpoint/2010/main" val="2219241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11D9942-411F-A845-A73D-808CDE0AED3F}" type="datetimeFigureOut">
              <a:rPr lang="es-ES" smtClean="0"/>
              <a:t>14/10/2025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C3A4534-9F99-8C40-BE21-1DA10B781814}" type="slidenum">
              <a:rPr lang="es-ES" smtClean="0"/>
              <a:t>‹Nº›</a:t>
            </a:fld>
            <a:endParaRPr lang="es-ES"/>
          </a:p>
        </p:txBody>
      </p:sp>
    </p:spTree>
    <p:extLst>
      <p:ext uri="{BB962C8B-B14F-4D97-AF65-F5344CB8AC3E}">
        <p14:creationId xmlns:p14="http://schemas.microsoft.com/office/powerpoint/2010/main" val="403591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11D9942-411F-A845-A73D-808CDE0AED3F}" type="datetimeFigureOut">
              <a:rPr lang="es-ES" smtClean="0"/>
              <a:t>14/10/2025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C3A4534-9F99-8C40-BE21-1DA10B781814}" type="slidenum">
              <a:rPr lang="es-ES" smtClean="0"/>
              <a:t>‹Nº›</a:t>
            </a:fld>
            <a:endParaRPr lang="es-ES"/>
          </a:p>
        </p:txBody>
      </p:sp>
    </p:spTree>
    <p:extLst>
      <p:ext uri="{BB962C8B-B14F-4D97-AF65-F5344CB8AC3E}">
        <p14:creationId xmlns:p14="http://schemas.microsoft.com/office/powerpoint/2010/main" val="3384530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9899" y="-9334"/>
            <a:ext cx="10723753" cy="7578343"/>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321972" y="2650553"/>
            <a:ext cx="6813013" cy="1814743"/>
          </a:xfrm>
        </p:spPr>
        <p:txBody>
          <a:bodyPr anchor="b">
            <a:noAutofit/>
          </a:bodyPr>
          <a:lstStyle>
            <a:lvl1pPr algn="r">
              <a:defRPr sz="5952">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321972" y="4465295"/>
            <a:ext cx="6813013" cy="1209128"/>
          </a:xfrm>
        </p:spPr>
        <p:txBody>
          <a:bodyPr anchor="t"/>
          <a:lstStyle>
            <a:lvl1pPr marL="0" indent="0" algn="r">
              <a:buNone/>
              <a:defRPr>
                <a:solidFill>
                  <a:schemeClr val="tx1">
                    <a:lumMod val="50000"/>
                    <a:lumOff val="50000"/>
                  </a:schemeClr>
                </a:solidFill>
              </a:defRPr>
            </a:lvl1pPr>
            <a:lvl2pPr marL="503972" indent="0" algn="ctr">
              <a:buNone/>
              <a:defRPr>
                <a:solidFill>
                  <a:schemeClr val="tx1">
                    <a:tint val="75000"/>
                  </a:schemeClr>
                </a:solidFill>
              </a:defRPr>
            </a:lvl2pPr>
            <a:lvl3pPr marL="1007943" indent="0" algn="ctr">
              <a:buNone/>
              <a:defRPr>
                <a:solidFill>
                  <a:schemeClr val="tx1">
                    <a:tint val="75000"/>
                  </a:schemeClr>
                </a:solidFill>
              </a:defRPr>
            </a:lvl3pPr>
            <a:lvl4pPr marL="1511915" indent="0" algn="ctr">
              <a:buNone/>
              <a:defRPr>
                <a:solidFill>
                  <a:schemeClr val="tx1">
                    <a:tint val="75000"/>
                  </a:schemeClr>
                </a:solidFill>
              </a:defRPr>
            </a:lvl4pPr>
            <a:lvl5pPr marL="2015886" indent="0" algn="ctr">
              <a:buNone/>
              <a:defRPr>
                <a:solidFill>
                  <a:schemeClr val="tx1">
                    <a:tint val="75000"/>
                  </a:schemeClr>
                </a:solidFill>
              </a:defRPr>
            </a:lvl5pPr>
            <a:lvl6pPr marL="2519858" indent="0" algn="ctr">
              <a:buNone/>
              <a:defRPr>
                <a:solidFill>
                  <a:schemeClr val="tx1">
                    <a:tint val="75000"/>
                  </a:schemeClr>
                </a:solidFill>
              </a:defRPr>
            </a:lvl6pPr>
            <a:lvl7pPr marL="3023829" indent="0" algn="ctr">
              <a:buNone/>
              <a:defRPr>
                <a:solidFill>
                  <a:schemeClr val="tx1">
                    <a:tint val="75000"/>
                  </a:schemeClr>
                </a:solidFill>
              </a:defRPr>
            </a:lvl7pPr>
            <a:lvl8pPr marL="3527801" indent="0" algn="ctr">
              <a:buNone/>
              <a:defRPr>
                <a:solidFill>
                  <a:schemeClr val="tx1">
                    <a:tint val="75000"/>
                  </a:schemeClr>
                </a:solidFill>
              </a:defRPr>
            </a:lvl8pPr>
            <a:lvl9pPr marL="4031772"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11D9942-411F-A845-A73D-808CDE0AED3F}" type="datetimeFigureOut">
              <a:rPr lang="es-ES" smtClean="0"/>
              <a:t>14/10/2025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C3A4534-9F99-8C40-BE21-1DA10B781814}" type="slidenum">
              <a:rPr lang="es-ES" smtClean="0"/>
              <a:t>‹Nº›</a:t>
            </a:fld>
            <a:endParaRPr lang="es-ES"/>
          </a:p>
        </p:txBody>
      </p:sp>
    </p:spTree>
    <p:extLst>
      <p:ext uri="{BB962C8B-B14F-4D97-AF65-F5344CB8AC3E}">
        <p14:creationId xmlns:p14="http://schemas.microsoft.com/office/powerpoint/2010/main" val="2145123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8"/>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1D9942-411F-A845-A73D-808CDE0AED3F}" type="datetimeFigureOut">
              <a:rPr lang="es-ES" smtClean="0"/>
              <a:t>14/10/2025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C3A4534-9F99-8C40-BE21-1DA10B781814}" type="slidenum">
              <a:rPr lang="es-ES" smtClean="0"/>
              <a:t>‹Nº›</a:t>
            </a:fld>
            <a:endParaRPr lang="es-ES"/>
          </a:p>
        </p:txBody>
      </p:sp>
    </p:spTree>
    <p:extLst>
      <p:ext uri="{BB962C8B-B14F-4D97-AF65-F5344CB8AC3E}">
        <p14:creationId xmlns:p14="http://schemas.microsoft.com/office/powerpoint/2010/main" val="3015352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12786" y="2977208"/>
            <a:ext cx="7422198" cy="2013467"/>
          </a:xfrm>
        </p:spPr>
        <p:txBody>
          <a:bodyPr anchor="b"/>
          <a:lstStyle>
            <a:lvl1pPr algn="l">
              <a:defRPr sz="4409" b="0" cap="none"/>
            </a:lvl1pPr>
          </a:lstStyle>
          <a:p>
            <a:r>
              <a:rPr lang="en-US"/>
              <a:t>Click to edit Master title style</a:t>
            </a:r>
            <a:endParaRPr lang="en-US" dirty="0"/>
          </a:p>
        </p:txBody>
      </p:sp>
      <p:sp>
        <p:nvSpPr>
          <p:cNvPr id="3" name="Text Placeholder 2"/>
          <p:cNvSpPr>
            <a:spLocks noGrp="1"/>
          </p:cNvSpPr>
          <p:nvPr>
            <p:ph type="body" idx="1"/>
          </p:nvPr>
        </p:nvSpPr>
        <p:spPr>
          <a:xfrm>
            <a:off x="712786" y="4990673"/>
            <a:ext cx="7422198" cy="948432"/>
          </a:xfrm>
        </p:spPr>
        <p:txBody>
          <a:bodyPr anchor="t"/>
          <a:lstStyle>
            <a:lvl1pPr marL="0" indent="0" algn="l">
              <a:buNone/>
              <a:defRPr sz="2205">
                <a:solidFill>
                  <a:schemeClr val="tx1">
                    <a:lumMod val="50000"/>
                    <a:lumOff val="50000"/>
                  </a:schemeClr>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1D9942-411F-A845-A73D-808CDE0AED3F}" type="datetimeFigureOut">
              <a:rPr lang="es-ES" smtClean="0"/>
              <a:t>14/10/2025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C3A4534-9F99-8C40-BE21-1DA10B781814}" type="slidenum">
              <a:rPr lang="es-ES" smtClean="0"/>
              <a:t>‹Nº›</a:t>
            </a:fld>
            <a:endParaRPr lang="es-ES"/>
          </a:p>
        </p:txBody>
      </p:sp>
    </p:spTree>
    <p:extLst>
      <p:ext uri="{BB962C8B-B14F-4D97-AF65-F5344CB8AC3E}">
        <p14:creationId xmlns:p14="http://schemas.microsoft.com/office/powerpoint/2010/main" val="197839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12788" y="671971"/>
            <a:ext cx="7422197" cy="145593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12788" y="2381649"/>
            <a:ext cx="3610836" cy="4277832"/>
          </a:xfrm>
        </p:spPr>
        <p:txBody>
          <a:bodyPr>
            <a:normAutofit/>
          </a:bodyPr>
          <a:lstStyle>
            <a:lvl1pPr>
              <a:defRPr sz="1984"/>
            </a:lvl1pPr>
            <a:lvl2pPr>
              <a:defRPr sz="1764"/>
            </a:lvl2pPr>
            <a:lvl3pPr>
              <a:defRPr sz="1543"/>
            </a:lvl3pPr>
            <a:lvl4pPr>
              <a:defRPr sz="1323"/>
            </a:lvl4pPr>
            <a:lvl5pPr>
              <a:defRPr sz="1323"/>
            </a:lvl5pPr>
            <a:lvl6pPr>
              <a:defRPr sz="1323"/>
            </a:lvl6pPr>
            <a:lvl7pPr>
              <a:defRPr sz="1323"/>
            </a:lvl7pPr>
            <a:lvl8pPr>
              <a:defRPr sz="1323"/>
            </a:lvl8pPr>
            <a:lvl9pPr>
              <a:defRPr sz="132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24148" y="2381651"/>
            <a:ext cx="3610837" cy="4277834"/>
          </a:xfrm>
        </p:spPr>
        <p:txBody>
          <a:bodyPr>
            <a:normAutofit/>
          </a:bodyPr>
          <a:lstStyle>
            <a:lvl1pPr>
              <a:defRPr sz="1984"/>
            </a:lvl1pPr>
            <a:lvl2pPr>
              <a:defRPr sz="1764"/>
            </a:lvl2pPr>
            <a:lvl3pPr>
              <a:defRPr sz="1543"/>
            </a:lvl3pPr>
            <a:lvl4pPr>
              <a:defRPr sz="1323"/>
            </a:lvl4pPr>
            <a:lvl5pPr>
              <a:defRPr sz="1323"/>
            </a:lvl5pPr>
            <a:lvl6pPr>
              <a:defRPr sz="1323"/>
            </a:lvl6pPr>
            <a:lvl7pPr>
              <a:defRPr sz="1323"/>
            </a:lvl7pPr>
            <a:lvl8pPr>
              <a:defRPr sz="1323"/>
            </a:lvl8pPr>
            <a:lvl9pPr>
              <a:defRPr sz="132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11D9942-411F-A845-A73D-808CDE0AED3F}" type="datetimeFigureOut">
              <a:rPr lang="es-ES" smtClean="0"/>
              <a:t>14/10/2025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C3A4534-9F99-8C40-BE21-1DA10B781814}" type="slidenum">
              <a:rPr lang="es-ES" smtClean="0"/>
              <a:t>‹Nº›</a:t>
            </a:fld>
            <a:endParaRPr lang="es-ES"/>
          </a:p>
        </p:txBody>
      </p:sp>
    </p:spTree>
    <p:extLst>
      <p:ext uri="{BB962C8B-B14F-4D97-AF65-F5344CB8AC3E}">
        <p14:creationId xmlns:p14="http://schemas.microsoft.com/office/powerpoint/2010/main" val="991314006"/>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2787" y="671971"/>
            <a:ext cx="7422196" cy="1455937"/>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12786" y="2382084"/>
            <a:ext cx="3613833" cy="635222"/>
          </a:xfrm>
        </p:spPr>
        <p:txBody>
          <a:bodyPr anchor="b">
            <a:noAutofit/>
          </a:bodyPr>
          <a:lstStyle>
            <a:lvl1pPr marL="0" indent="0">
              <a:buNone/>
              <a:defRPr sz="2646" b="0"/>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a:t>Click to edit Master text styles</a:t>
            </a:r>
          </a:p>
        </p:txBody>
      </p:sp>
      <p:sp>
        <p:nvSpPr>
          <p:cNvPr id="4" name="Content Placeholder 3"/>
          <p:cNvSpPr>
            <a:spLocks noGrp="1"/>
          </p:cNvSpPr>
          <p:nvPr>
            <p:ph sz="half" idx="2"/>
          </p:nvPr>
        </p:nvSpPr>
        <p:spPr>
          <a:xfrm>
            <a:off x="712786" y="3017307"/>
            <a:ext cx="3613833" cy="364217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21149" y="2382084"/>
            <a:ext cx="3613833" cy="635222"/>
          </a:xfrm>
        </p:spPr>
        <p:txBody>
          <a:bodyPr anchor="b">
            <a:noAutofit/>
          </a:bodyPr>
          <a:lstStyle>
            <a:lvl1pPr marL="0" indent="0">
              <a:buNone/>
              <a:defRPr sz="2646" b="0"/>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a:t>Click to edit Master text styles</a:t>
            </a:r>
          </a:p>
        </p:txBody>
      </p:sp>
      <p:sp>
        <p:nvSpPr>
          <p:cNvPr id="6" name="Content Placeholder 5"/>
          <p:cNvSpPr>
            <a:spLocks noGrp="1"/>
          </p:cNvSpPr>
          <p:nvPr>
            <p:ph sz="quarter" idx="4"/>
          </p:nvPr>
        </p:nvSpPr>
        <p:spPr>
          <a:xfrm>
            <a:off x="4521149" y="3017307"/>
            <a:ext cx="3613833" cy="364217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11D9942-411F-A845-A73D-808CDE0AED3F}" type="datetimeFigureOut">
              <a:rPr lang="es-ES" smtClean="0"/>
              <a:t>14/10/2025</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8C3A4534-9F99-8C40-BE21-1DA10B781814}" type="slidenum">
              <a:rPr lang="es-ES" smtClean="0"/>
              <a:t>‹Nº›</a:t>
            </a:fld>
            <a:endParaRPr lang="es-ES"/>
          </a:p>
        </p:txBody>
      </p:sp>
    </p:spTree>
    <p:extLst>
      <p:ext uri="{BB962C8B-B14F-4D97-AF65-F5344CB8AC3E}">
        <p14:creationId xmlns:p14="http://schemas.microsoft.com/office/powerpoint/2010/main" val="1596344460"/>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12786" y="671971"/>
            <a:ext cx="7422197" cy="145593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1D9942-411F-A845-A73D-808CDE0AED3F}" type="datetimeFigureOut">
              <a:rPr lang="es-ES" smtClean="0"/>
              <a:t>14/10/2025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8C3A4534-9F99-8C40-BE21-1DA10B781814}" type="slidenum">
              <a:rPr lang="es-ES" smtClean="0"/>
              <a:t>‹Nº›</a:t>
            </a:fld>
            <a:endParaRPr lang="es-ES"/>
          </a:p>
        </p:txBody>
      </p:sp>
    </p:spTree>
    <p:extLst>
      <p:ext uri="{BB962C8B-B14F-4D97-AF65-F5344CB8AC3E}">
        <p14:creationId xmlns:p14="http://schemas.microsoft.com/office/powerpoint/2010/main" val="2001467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1D9942-411F-A845-A73D-808CDE0AED3F}" type="datetimeFigureOut">
              <a:rPr lang="es-ES" smtClean="0"/>
              <a:t>14/10/2025</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8C3A4534-9F99-8C40-BE21-1DA10B781814}" type="slidenum">
              <a:rPr lang="es-ES" smtClean="0"/>
              <a:t>‹Nº›</a:t>
            </a:fld>
            <a:endParaRPr lang="es-ES"/>
          </a:p>
        </p:txBody>
      </p:sp>
    </p:spTree>
    <p:extLst>
      <p:ext uri="{BB962C8B-B14F-4D97-AF65-F5344CB8AC3E}">
        <p14:creationId xmlns:p14="http://schemas.microsoft.com/office/powerpoint/2010/main" val="10553514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2786" y="1651933"/>
            <a:ext cx="3262479" cy="1409272"/>
          </a:xfrm>
        </p:spPr>
        <p:txBody>
          <a:bodyPr anchor="b">
            <a:normAutofit/>
          </a:bodyPr>
          <a:lstStyle>
            <a:lvl1pPr>
              <a:defRPr sz="2205"/>
            </a:lvl1pPr>
          </a:lstStyle>
          <a:p>
            <a:r>
              <a:rPr lang="en-US"/>
              <a:t>Click to edit Master title style</a:t>
            </a:r>
            <a:endParaRPr lang="en-US" dirty="0"/>
          </a:p>
        </p:txBody>
      </p:sp>
      <p:sp>
        <p:nvSpPr>
          <p:cNvPr id="3" name="Content Placeholder 2"/>
          <p:cNvSpPr>
            <a:spLocks noGrp="1"/>
          </p:cNvSpPr>
          <p:nvPr>
            <p:ph idx="1"/>
          </p:nvPr>
        </p:nvSpPr>
        <p:spPr>
          <a:xfrm>
            <a:off x="4175789" y="567610"/>
            <a:ext cx="3959194" cy="609187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12786" y="3061205"/>
            <a:ext cx="3262479" cy="2848876"/>
          </a:xfrm>
        </p:spPr>
        <p:txBody>
          <a:bodyPr>
            <a:normAutofit/>
          </a:bodyPr>
          <a:lstStyle>
            <a:lvl1pPr marL="0" indent="0">
              <a:buNone/>
              <a:defRPr sz="1543"/>
            </a:lvl1pPr>
            <a:lvl2pPr marL="377979" indent="0">
              <a:buNone/>
              <a:defRPr sz="1157"/>
            </a:lvl2pPr>
            <a:lvl3pPr marL="755957" indent="0">
              <a:buNone/>
              <a:defRPr sz="992"/>
            </a:lvl3pPr>
            <a:lvl4pPr marL="1133936" indent="0">
              <a:buNone/>
              <a:defRPr sz="827"/>
            </a:lvl4pPr>
            <a:lvl5pPr marL="1511915" indent="0">
              <a:buNone/>
              <a:defRPr sz="827"/>
            </a:lvl5pPr>
            <a:lvl6pPr marL="1889893" indent="0">
              <a:buNone/>
              <a:defRPr sz="827"/>
            </a:lvl6pPr>
            <a:lvl7pPr marL="2267872" indent="0">
              <a:buNone/>
              <a:defRPr sz="827"/>
            </a:lvl7pPr>
            <a:lvl8pPr marL="2645851" indent="0">
              <a:buNone/>
              <a:defRPr sz="827"/>
            </a:lvl8pPr>
            <a:lvl9pPr marL="3023829" indent="0">
              <a:buNone/>
              <a:defRPr sz="827"/>
            </a:lvl9pPr>
          </a:lstStyle>
          <a:p>
            <a:pPr lvl="0"/>
            <a:r>
              <a:rPr lang="en-US"/>
              <a:t>Click to edit Master text styles</a:t>
            </a:r>
          </a:p>
        </p:txBody>
      </p:sp>
      <p:sp>
        <p:nvSpPr>
          <p:cNvPr id="5" name="Date Placeholder 4"/>
          <p:cNvSpPr>
            <a:spLocks noGrp="1"/>
          </p:cNvSpPr>
          <p:nvPr>
            <p:ph type="dt" sz="half" idx="10"/>
          </p:nvPr>
        </p:nvSpPr>
        <p:spPr/>
        <p:txBody>
          <a:bodyPr/>
          <a:lstStyle/>
          <a:p>
            <a:fld id="{311D9942-411F-A845-A73D-808CDE0AED3F}" type="datetimeFigureOut">
              <a:rPr lang="es-ES" smtClean="0"/>
              <a:t>14/10/2025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C3A4534-9F99-8C40-BE21-1DA10B781814}" type="slidenum">
              <a:rPr lang="es-ES" smtClean="0"/>
              <a:t>‹Nº›</a:t>
            </a:fld>
            <a:endParaRPr lang="es-ES"/>
          </a:p>
        </p:txBody>
      </p:sp>
    </p:spTree>
    <p:extLst>
      <p:ext uri="{BB962C8B-B14F-4D97-AF65-F5344CB8AC3E}">
        <p14:creationId xmlns:p14="http://schemas.microsoft.com/office/powerpoint/2010/main" val="140267115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11D9942-411F-A845-A73D-808CDE0AED3F}" type="datetimeFigureOut">
              <a:rPr lang="es-ES" smtClean="0"/>
              <a:t>14/10/2025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C3A4534-9F99-8C40-BE21-1DA10B781814}" type="slidenum">
              <a:rPr lang="es-ES" smtClean="0"/>
              <a:t>‹Nº›</a:t>
            </a:fld>
            <a:endParaRPr lang="es-ES"/>
          </a:p>
        </p:txBody>
      </p:sp>
    </p:spTree>
    <p:extLst>
      <p:ext uri="{BB962C8B-B14F-4D97-AF65-F5344CB8AC3E}">
        <p14:creationId xmlns:p14="http://schemas.microsoft.com/office/powerpoint/2010/main" val="2372903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2786" y="5291772"/>
            <a:ext cx="7422197" cy="624724"/>
          </a:xfrm>
        </p:spPr>
        <p:txBody>
          <a:bodyPr anchor="b">
            <a:normAutofit/>
          </a:bodyPr>
          <a:lstStyle>
            <a:lvl1pPr algn="l">
              <a:defRPr sz="2646"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12786" y="671971"/>
            <a:ext cx="7422197" cy="4239192"/>
          </a:xfrm>
        </p:spPr>
        <p:txBody>
          <a:bodyPr anchor="t">
            <a:normAutofit/>
          </a:bodyPr>
          <a:lstStyle>
            <a:lvl1pPr marL="0" indent="0" algn="ctr">
              <a:buNone/>
              <a:defRPr sz="1764"/>
            </a:lvl1pPr>
            <a:lvl2pPr marL="503972" indent="0">
              <a:buNone/>
              <a:defRPr sz="1764"/>
            </a:lvl2pPr>
            <a:lvl3pPr marL="1007943" indent="0">
              <a:buNone/>
              <a:defRPr sz="1764"/>
            </a:lvl3pPr>
            <a:lvl4pPr marL="1511915" indent="0">
              <a:buNone/>
              <a:defRPr sz="1764"/>
            </a:lvl4pPr>
            <a:lvl5pPr marL="2015886" indent="0">
              <a:buNone/>
              <a:defRPr sz="1764"/>
            </a:lvl5pPr>
            <a:lvl6pPr marL="2519858" indent="0">
              <a:buNone/>
              <a:defRPr sz="1764"/>
            </a:lvl6pPr>
            <a:lvl7pPr marL="3023829" indent="0">
              <a:buNone/>
              <a:defRPr sz="1764"/>
            </a:lvl7pPr>
            <a:lvl8pPr marL="3527801" indent="0">
              <a:buNone/>
              <a:defRPr sz="1764"/>
            </a:lvl8pPr>
            <a:lvl9pPr marL="4031772" indent="0">
              <a:buNone/>
              <a:defRPr sz="1764"/>
            </a:lvl9pPr>
          </a:lstStyle>
          <a:p>
            <a:r>
              <a:rPr lang="en-US"/>
              <a:t>Click icon to add picture</a:t>
            </a:r>
            <a:endParaRPr lang="en-US" dirty="0"/>
          </a:p>
        </p:txBody>
      </p:sp>
      <p:sp>
        <p:nvSpPr>
          <p:cNvPr id="4" name="Text Placeholder 3"/>
          <p:cNvSpPr>
            <a:spLocks noGrp="1"/>
          </p:cNvSpPr>
          <p:nvPr>
            <p:ph type="body" sz="half" idx="2"/>
          </p:nvPr>
        </p:nvSpPr>
        <p:spPr>
          <a:xfrm>
            <a:off x="712786" y="5916496"/>
            <a:ext cx="7422197" cy="742987"/>
          </a:xfrm>
        </p:spPr>
        <p:txBody>
          <a:bodyPr>
            <a:normAutofit/>
          </a:bodyPr>
          <a:lstStyle>
            <a:lvl1pPr marL="0" indent="0">
              <a:buNone/>
              <a:defRPr sz="1323"/>
            </a:lvl1pPr>
            <a:lvl2pPr marL="503972" indent="0">
              <a:buNone/>
              <a:defRPr sz="1323"/>
            </a:lvl2pPr>
            <a:lvl3pPr marL="1007943" indent="0">
              <a:buNone/>
              <a:defRPr sz="1102"/>
            </a:lvl3pPr>
            <a:lvl4pPr marL="1511915" indent="0">
              <a:buNone/>
              <a:defRPr sz="992"/>
            </a:lvl4pPr>
            <a:lvl5pPr marL="2015886" indent="0">
              <a:buNone/>
              <a:defRPr sz="992"/>
            </a:lvl5pPr>
            <a:lvl6pPr marL="2519858" indent="0">
              <a:buNone/>
              <a:defRPr sz="992"/>
            </a:lvl6pPr>
            <a:lvl7pPr marL="3023829" indent="0">
              <a:buNone/>
              <a:defRPr sz="992"/>
            </a:lvl7pPr>
            <a:lvl8pPr marL="3527801" indent="0">
              <a:buNone/>
              <a:defRPr sz="992"/>
            </a:lvl8pPr>
            <a:lvl9pPr marL="4031772"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311D9942-411F-A845-A73D-808CDE0AED3F}" type="datetimeFigureOut">
              <a:rPr lang="es-ES" smtClean="0"/>
              <a:t>14/10/2025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C3A4534-9F99-8C40-BE21-1DA10B781814}" type="slidenum">
              <a:rPr lang="es-ES" smtClean="0"/>
              <a:t>‹Nº›</a:t>
            </a:fld>
            <a:endParaRPr lang="es-ES"/>
          </a:p>
        </p:txBody>
      </p:sp>
    </p:spTree>
    <p:extLst>
      <p:ext uri="{BB962C8B-B14F-4D97-AF65-F5344CB8AC3E}">
        <p14:creationId xmlns:p14="http://schemas.microsoft.com/office/powerpoint/2010/main" val="2315751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12788" y="671971"/>
            <a:ext cx="7422197" cy="3751839"/>
          </a:xfrm>
        </p:spPr>
        <p:txBody>
          <a:bodyPr anchor="ctr">
            <a:normAutofit/>
          </a:bodyPr>
          <a:lstStyle>
            <a:lvl1pPr algn="l">
              <a:defRPr sz="4850" b="0" cap="none"/>
            </a:lvl1pPr>
          </a:lstStyle>
          <a:p>
            <a:r>
              <a:rPr lang="en-US"/>
              <a:t>Click to edit Master title style</a:t>
            </a:r>
            <a:endParaRPr lang="en-US" dirty="0"/>
          </a:p>
        </p:txBody>
      </p:sp>
      <p:sp>
        <p:nvSpPr>
          <p:cNvPr id="3" name="Text Placeholder 2"/>
          <p:cNvSpPr>
            <a:spLocks noGrp="1"/>
          </p:cNvSpPr>
          <p:nvPr>
            <p:ph type="body" idx="1"/>
          </p:nvPr>
        </p:nvSpPr>
        <p:spPr>
          <a:xfrm>
            <a:off x="712788" y="4927788"/>
            <a:ext cx="7422197" cy="1731695"/>
          </a:xfrm>
        </p:spPr>
        <p:txBody>
          <a:bodyPr anchor="ctr">
            <a:normAutofit/>
          </a:bodyPr>
          <a:lstStyle>
            <a:lvl1pPr marL="0" indent="0" algn="l">
              <a:buNone/>
              <a:defRPr sz="1984">
                <a:solidFill>
                  <a:schemeClr val="tx1">
                    <a:lumMod val="75000"/>
                    <a:lumOff val="25000"/>
                  </a:schemeClr>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1D9942-411F-A845-A73D-808CDE0AED3F}" type="datetimeFigureOut">
              <a:rPr lang="es-ES" smtClean="0"/>
              <a:t>14/10/2025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C3A4534-9F99-8C40-BE21-1DA10B781814}" type="slidenum">
              <a:rPr lang="es-ES" smtClean="0"/>
              <a:t>‹Nº›</a:t>
            </a:fld>
            <a:endParaRPr lang="es-ES"/>
          </a:p>
        </p:txBody>
      </p:sp>
    </p:spTree>
    <p:extLst>
      <p:ext uri="{BB962C8B-B14F-4D97-AF65-F5344CB8AC3E}">
        <p14:creationId xmlns:p14="http://schemas.microsoft.com/office/powerpoint/2010/main" val="37774261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050" y="671971"/>
            <a:ext cx="7100026" cy="3331857"/>
          </a:xfrm>
        </p:spPr>
        <p:txBody>
          <a:bodyPr anchor="ctr">
            <a:normAutofit/>
          </a:bodyPr>
          <a:lstStyle>
            <a:lvl1pPr algn="l">
              <a:defRPr sz="485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287454" y="4003828"/>
            <a:ext cx="6337219" cy="419982"/>
          </a:xfrm>
        </p:spPr>
        <p:txBody>
          <a:bodyPr anchor="ctr">
            <a:noAutofit/>
          </a:bodyPr>
          <a:lstStyle>
            <a:lvl1pPr marL="0" indent="0">
              <a:buFontTx/>
              <a:buNone/>
              <a:defRPr sz="1764">
                <a:solidFill>
                  <a:schemeClr val="tx1">
                    <a:lumMod val="50000"/>
                    <a:lumOff val="50000"/>
                  </a:schemeClr>
                </a:solidFill>
              </a:defRPr>
            </a:lvl1pPr>
            <a:lvl2pPr marL="503972" indent="0">
              <a:buFontTx/>
              <a:buNone/>
              <a:defRPr/>
            </a:lvl2pPr>
            <a:lvl3pPr marL="1007943" indent="0">
              <a:buFontTx/>
              <a:buNone/>
              <a:defRPr/>
            </a:lvl3pPr>
            <a:lvl4pPr marL="1511915" indent="0">
              <a:buFontTx/>
              <a:buNone/>
              <a:defRPr/>
            </a:lvl4pPr>
            <a:lvl5pPr marL="2015886" indent="0">
              <a:buFontTx/>
              <a:buNone/>
              <a:defRPr/>
            </a:lvl5pPr>
          </a:lstStyle>
          <a:p>
            <a:pPr lvl="0"/>
            <a:r>
              <a:rPr lang="en-US"/>
              <a:t>Click to edit Master text styles</a:t>
            </a:r>
          </a:p>
        </p:txBody>
      </p:sp>
      <p:sp>
        <p:nvSpPr>
          <p:cNvPr id="3" name="Text Placeholder 2"/>
          <p:cNvSpPr>
            <a:spLocks noGrp="1"/>
          </p:cNvSpPr>
          <p:nvPr>
            <p:ph type="body" idx="1"/>
          </p:nvPr>
        </p:nvSpPr>
        <p:spPr>
          <a:xfrm>
            <a:off x="712786" y="4927788"/>
            <a:ext cx="7422198" cy="1731695"/>
          </a:xfrm>
        </p:spPr>
        <p:txBody>
          <a:bodyPr anchor="ctr">
            <a:normAutofit/>
          </a:bodyPr>
          <a:lstStyle>
            <a:lvl1pPr marL="0" indent="0" algn="l">
              <a:buNone/>
              <a:defRPr sz="1984">
                <a:solidFill>
                  <a:schemeClr val="tx1">
                    <a:lumMod val="75000"/>
                    <a:lumOff val="25000"/>
                  </a:schemeClr>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1D9942-411F-A845-A73D-808CDE0AED3F}" type="datetimeFigureOut">
              <a:rPr lang="es-ES" smtClean="0"/>
              <a:t>14/10/2025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C3A4534-9F99-8C40-BE21-1DA10B781814}" type="slidenum">
              <a:rPr lang="es-ES" smtClean="0"/>
              <a:t>‹Nº›</a:t>
            </a:fld>
            <a:endParaRPr lang="es-ES"/>
          </a:p>
        </p:txBody>
      </p:sp>
      <p:sp>
        <p:nvSpPr>
          <p:cNvPr id="24" name="TextBox 23"/>
          <p:cNvSpPr txBox="1"/>
          <p:nvPr/>
        </p:nvSpPr>
        <p:spPr>
          <a:xfrm>
            <a:off x="564420" y="871246"/>
            <a:ext cx="534730" cy="644607"/>
          </a:xfrm>
          <a:prstGeom prst="rect">
            <a:avLst/>
          </a:prstGeom>
        </p:spPr>
        <p:txBody>
          <a:bodyPr vert="horz" lIns="100796" tIns="50398" rIns="100796" bIns="50398" rtlCol="0" anchor="ctr">
            <a:noAutofit/>
          </a:bodyPr>
          <a:lstStyle/>
          <a:p>
            <a:pPr lvl="0"/>
            <a:r>
              <a:rPr lang="en-US" sz="8818"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7889888" y="3181894"/>
            <a:ext cx="534730" cy="644607"/>
          </a:xfrm>
          <a:prstGeom prst="rect">
            <a:avLst/>
          </a:prstGeom>
        </p:spPr>
        <p:txBody>
          <a:bodyPr vert="horz" lIns="100796" tIns="50398" rIns="100796" bIns="50398" rtlCol="0" anchor="ctr">
            <a:noAutofit/>
          </a:bodyPr>
          <a:lstStyle/>
          <a:p>
            <a:pPr lvl="0"/>
            <a:r>
              <a:rPr lang="en-US" sz="8818"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43942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12786" y="2129659"/>
            <a:ext cx="7422198" cy="2861014"/>
          </a:xfrm>
        </p:spPr>
        <p:txBody>
          <a:bodyPr anchor="b">
            <a:normAutofit/>
          </a:bodyPr>
          <a:lstStyle>
            <a:lvl1pPr algn="l">
              <a:defRPr sz="4850" b="0" cap="none"/>
            </a:lvl1pPr>
          </a:lstStyle>
          <a:p>
            <a:r>
              <a:rPr lang="en-US"/>
              <a:t>Click to edit Master title style</a:t>
            </a:r>
            <a:endParaRPr lang="en-US" dirty="0"/>
          </a:p>
        </p:txBody>
      </p:sp>
      <p:sp>
        <p:nvSpPr>
          <p:cNvPr id="3" name="Text Placeholder 2"/>
          <p:cNvSpPr>
            <a:spLocks noGrp="1"/>
          </p:cNvSpPr>
          <p:nvPr>
            <p:ph type="body" idx="1"/>
          </p:nvPr>
        </p:nvSpPr>
        <p:spPr>
          <a:xfrm>
            <a:off x="712786" y="4990673"/>
            <a:ext cx="7422198" cy="1668810"/>
          </a:xfrm>
        </p:spPr>
        <p:txBody>
          <a:bodyPr anchor="t">
            <a:normAutofit/>
          </a:bodyPr>
          <a:lstStyle>
            <a:lvl1pPr marL="0" indent="0" algn="l">
              <a:buNone/>
              <a:defRPr sz="1984">
                <a:solidFill>
                  <a:schemeClr val="tx1">
                    <a:lumMod val="75000"/>
                    <a:lumOff val="25000"/>
                  </a:schemeClr>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1D9942-411F-A845-A73D-808CDE0AED3F}" type="datetimeFigureOut">
              <a:rPr lang="es-ES" smtClean="0"/>
              <a:t>14/10/2025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C3A4534-9F99-8C40-BE21-1DA10B781814}" type="slidenum">
              <a:rPr lang="es-ES" smtClean="0"/>
              <a:t>‹Nº›</a:t>
            </a:fld>
            <a:endParaRPr lang="es-ES"/>
          </a:p>
        </p:txBody>
      </p:sp>
    </p:spTree>
    <p:extLst>
      <p:ext uri="{BB962C8B-B14F-4D97-AF65-F5344CB8AC3E}">
        <p14:creationId xmlns:p14="http://schemas.microsoft.com/office/powerpoint/2010/main" val="2200609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06050" y="671971"/>
            <a:ext cx="7100026" cy="3331857"/>
          </a:xfrm>
        </p:spPr>
        <p:txBody>
          <a:bodyPr anchor="ctr">
            <a:normAutofit/>
          </a:bodyPr>
          <a:lstStyle>
            <a:lvl1pPr algn="l">
              <a:defRPr sz="485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712784" y="4423810"/>
            <a:ext cx="7422200" cy="566863"/>
          </a:xfrm>
        </p:spPr>
        <p:txBody>
          <a:bodyPr anchor="b">
            <a:noAutofit/>
          </a:bodyPr>
          <a:lstStyle>
            <a:lvl1pPr marL="0" indent="0">
              <a:buFontTx/>
              <a:buNone/>
              <a:defRPr sz="2646">
                <a:solidFill>
                  <a:schemeClr val="tx1">
                    <a:lumMod val="75000"/>
                    <a:lumOff val="25000"/>
                  </a:schemeClr>
                </a:solidFill>
              </a:defRPr>
            </a:lvl1pPr>
            <a:lvl2pPr marL="503972" indent="0">
              <a:buFontTx/>
              <a:buNone/>
              <a:defRPr/>
            </a:lvl2pPr>
            <a:lvl3pPr marL="1007943" indent="0">
              <a:buFontTx/>
              <a:buNone/>
              <a:defRPr/>
            </a:lvl3pPr>
            <a:lvl4pPr marL="1511915" indent="0">
              <a:buFontTx/>
              <a:buNone/>
              <a:defRPr/>
            </a:lvl4pPr>
            <a:lvl5pPr marL="2015886" indent="0">
              <a:buFontTx/>
              <a:buNone/>
              <a:defRPr/>
            </a:lvl5pPr>
          </a:lstStyle>
          <a:p>
            <a:pPr lvl="0"/>
            <a:r>
              <a:rPr lang="en-US"/>
              <a:t>Click to edit Master text styles</a:t>
            </a:r>
          </a:p>
        </p:txBody>
      </p:sp>
      <p:sp>
        <p:nvSpPr>
          <p:cNvPr id="3" name="Text Placeholder 2"/>
          <p:cNvSpPr>
            <a:spLocks noGrp="1"/>
          </p:cNvSpPr>
          <p:nvPr>
            <p:ph type="body" idx="1"/>
          </p:nvPr>
        </p:nvSpPr>
        <p:spPr>
          <a:xfrm>
            <a:off x="712786" y="4990673"/>
            <a:ext cx="7422198" cy="1668810"/>
          </a:xfrm>
        </p:spPr>
        <p:txBody>
          <a:bodyPr anchor="t">
            <a:normAutofit/>
          </a:bodyPr>
          <a:lstStyle>
            <a:lvl1pPr marL="0" indent="0" algn="l">
              <a:buNone/>
              <a:defRPr sz="1984">
                <a:solidFill>
                  <a:schemeClr val="tx1">
                    <a:lumMod val="50000"/>
                    <a:lumOff val="50000"/>
                  </a:schemeClr>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1D9942-411F-A845-A73D-808CDE0AED3F}" type="datetimeFigureOut">
              <a:rPr lang="es-ES" smtClean="0"/>
              <a:t>14/10/2025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C3A4534-9F99-8C40-BE21-1DA10B781814}" type="slidenum">
              <a:rPr lang="es-ES" smtClean="0"/>
              <a:t>‹Nº›</a:t>
            </a:fld>
            <a:endParaRPr lang="es-ES"/>
          </a:p>
        </p:txBody>
      </p:sp>
      <p:sp>
        <p:nvSpPr>
          <p:cNvPr id="24" name="TextBox 23"/>
          <p:cNvSpPr txBox="1"/>
          <p:nvPr/>
        </p:nvSpPr>
        <p:spPr>
          <a:xfrm>
            <a:off x="564420" y="871246"/>
            <a:ext cx="534730" cy="644607"/>
          </a:xfrm>
          <a:prstGeom prst="rect">
            <a:avLst/>
          </a:prstGeom>
        </p:spPr>
        <p:txBody>
          <a:bodyPr vert="horz" lIns="100796" tIns="50398" rIns="100796" bIns="50398" rtlCol="0" anchor="ctr">
            <a:noAutofit/>
          </a:bodyPr>
          <a:lstStyle/>
          <a:p>
            <a:pPr lvl="0"/>
            <a:r>
              <a:rPr lang="en-US" sz="8818"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7889888" y="3181894"/>
            <a:ext cx="534730" cy="644607"/>
          </a:xfrm>
          <a:prstGeom prst="rect">
            <a:avLst/>
          </a:prstGeom>
        </p:spPr>
        <p:txBody>
          <a:bodyPr vert="horz" lIns="100796" tIns="50398" rIns="100796" bIns="50398" rtlCol="0" anchor="ctr">
            <a:noAutofit/>
          </a:bodyPr>
          <a:lstStyle/>
          <a:p>
            <a:pPr lvl="0"/>
            <a:r>
              <a:rPr lang="en-US" sz="8818"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791252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720094" y="671971"/>
            <a:ext cx="7414890" cy="3331857"/>
          </a:xfrm>
        </p:spPr>
        <p:txBody>
          <a:bodyPr anchor="ctr">
            <a:normAutofit/>
          </a:bodyPr>
          <a:lstStyle>
            <a:lvl1pPr algn="l">
              <a:defRPr sz="485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712784" y="4423810"/>
            <a:ext cx="7422200" cy="566863"/>
          </a:xfrm>
        </p:spPr>
        <p:txBody>
          <a:bodyPr anchor="b">
            <a:noAutofit/>
          </a:bodyPr>
          <a:lstStyle>
            <a:lvl1pPr marL="0" indent="0">
              <a:buFontTx/>
              <a:buNone/>
              <a:defRPr sz="2646">
                <a:solidFill>
                  <a:schemeClr val="accent1"/>
                </a:solidFill>
              </a:defRPr>
            </a:lvl1pPr>
            <a:lvl2pPr marL="503972" indent="0">
              <a:buFontTx/>
              <a:buNone/>
              <a:defRPr/>
            </a:lvl2pPr>
            <a:lvl3pPr marL="1007943" indent="0">
              <a:buFontTx/>
              <a:buNone/>
              <a:defRPr/>
            </a:lvl3pPr>
            <a:lvl4pPr marL="1511915" indent="0">
              <a:buFontTx/>
              <a:buNone/>
              <a:defRPr/>
            </a:lvl4pPr>
            <a:lvl5pPr marL="2015886" indent="0">
              <a:buFontTx/>
              <a:buNone/>
              <a:defRPr/>
            </a:lvl5pPr>
          </a:lstStyle>
          <a:p>
            <a:pPr lvl="0"/>
            <a:r>
              <a:rPr lang="en-US"/>
              <a:t>Click to edit Master text styles</a:t>
            </a:r>
          </a:p>
        </p:txBody>
      </p:sp>
      <p:sp>
        <p:nvSpPr>
          <p:cNvPr id="3" name="Text Placeholder 2"/>
          <p:cNvSpPr>
            <a:spLocks noGrp="1"/>
          </p:cNvSpPr>
          <p:nvPr>
            <p:ph type="body" idx="1"/>
          </p:nvPr>
        </p:nvSpPr>
        <p:spPr>
          <a:xfrm>
            <a:off x="712786" y="4990673"/>
            <a:ext cx="7422198" cy="1668810"/>
          </a:xfrm>
        </p:spPr>
        <p:txBody>
          <a:bodyPr anchor="t">
            <a:normAutofit/>
          </a:bodyPr>
          <a:lstStyle>
            <a:lvl1pPr marL="0" indent="0" algn="l">
              <a:buNone/>
              <a:defRPr sz="1984">
                <a:solidFill>
                  <a:schemeClr val="tx1">
                    <a:lumMod val="50000"/>
                    <a:lumOff val="50000"/>
                  </a:schemeClr>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1D9942-411F-A845-A73D-808CDE0AED3F}" type="datetimeFigureOut">
              <a:rPr lang="es-ES" smtClean="0"/>
              <a:t>14/10/2025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C3A4534-9F99-8C40-BE21-1DA10B781814}" type="slidenum">
              <a:rPr lang="es-ES" smtClean="0"/>
              <a:t>‹Nº›</a:t>
            </a:fld>
            <a:endParaRPr lang="es-ES"/>
          </a:p>
        </p:txBody>
      </p:sp>
    </p:spTree>
    <p:extLst>
      <p:ext uri="{BB962C8B-B14F-4D97-AF65-F5344CB8AC3E}">
        <p14:creationId xmlns:p14="http://schemas.microsoft.com/office/powerpoint/2010/main" val="303156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1D9942-411F-A845-A73D-808CDE0AED3F}" type="datetimeFigureOut">
              <a:rPr lang="es-ES" smtClean="0"/>
              <a:t>14/10/2025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C3A4534-9F99-8C40-BE21-1DA10B781814}" type="slidenum">
              <a:rPr lang="es-ES" smtClean="0"/>
              <a:t>‹Nº›</a:t>
            </a:fld>
            <a:endParaRPr lang="es-ES"/>
          </a:p>
        </p:txBody>
      </p:sp>
    </p:spTree>
    <p:extLst>
      <p:ext uri="{BB962C8B-B14F-4D97-AF65-F5344CB8AC3E}">
        <p14:creationId xmlns:p14="http://schemas.microsoft.com/office/powerpoint/2010/main" val="36594910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89097" y="671972"/>
            <a:ext cx="1144496" cy="5788752"/>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712786" y="671972"/>
            <a:ext cx="6074393" cy="57887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1D9942-411F-A845-A73D-808CDE0AED3F}" type="datetimeFigureOut">
              <a:rPr lang="es-ES" smtClean="0"/>
              <a:t>14/10/2025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C3A4534-9F99-8C40-BE21-1DA10B781814}" type="slidenum">
              <a:rPr lang="es-ES" smtClean="0"/>
              <a:t>‹Nº›</a:t>
            </a:fld>
            <a:endParaRPr lang="es-ES"/>
          </a:p>
        </p:txBody>
      </p:sp>
    </p:spTree>
    <p:extLst>
      <p:ext uri="{BB962C8B-B14F-4D97-AF65-F5344CB8AC3E}">
        <p14:creationId xmlns:p14="http://schemas.microsoft.com/office/powerpoint/2010/main" val="20037508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17771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534591" y="302737"/>
            <a:ext cx="9622632" cy="1259946"/>
          </a:xfrm>
          <a:prstGeom prst="rect">
            <a:avLst/>
          </a:prstGeom>
        </p:spPr>
        <p:txBody>
          <a:bodyPr/>
          <a:lstStyle/>
          <a:p>
            <a:r>
              <a:rPr lang="es-ES_tradnl"/>
              <a:t>Clic para editar título</a:t>
            </a:r>
            <a:endParaRPr lang="es-ES"/>
          </a:p>
        </p:txBody>
      </p:sp>
      <p:sp>
        <p:nvSpPr>
          <p:cNvPr id="3" name="Marcador de contenido 2"/>
          <p:cNvSpPr>
            <a:spLocks noGrp="1"/>
          </p:cNvSpPr>
          <p:nvPr>
            <p:ph idx="1"/>
          </p:nvPr>
        </p:nvSpPr>
        <p:spPr>
          <a:xfrm>
            <a:off x="534591" y="1763925"/>
            <a:ext cx="9622632" cy="4989036"/>
          </a:xfrm>
          <a:prstGeom prst="rect">
            <a:avLst/>
          </a:prstGeo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AEFE39E3-CCC1-4E85-99CC-20DB35564983}"/>
              </a:ext>
            </a:extLst>
          </p:cNvPr>
          <p:cNvSpPr>
            <a:spLocks noGrp="1"/>
          </p:cNvSpPr>
          <p:nvPr>
            <p:ph type="dt" sz="half" idx="10"/>
          </p:nvPr>
        </p:nvSpPr>
        <p:spPr>
          <a:xfrm>
            <a:off x="534591" y="7006699"/>
            <a:ext cx="2494756" cy="402483"/>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itchFamily="34" charset="0"/>
                <a:ea typeface="ＭＳ Ｐゴシック" pitchFamily="34" charset="-128"/>
                <a:cs typeface="+mn-cs"/>
              </a:defRPr>
            </a:lvl1pPr>
          </a:lstStyle>
          <a:p>
            <a:pPr>
              <a:defRPr/>
            </a:pPr>
            <a:fld id="{56E07E51-6134-4774-8468-21C56B29D54D}" type="datetimeFigureOut">
              <a:rPr lang="es-ES" altLang="es-ES"/>
              <a:pPr>
                <a:defRPr/>
              </a:pPr>
              <a:t>14/10/2025</a:t>
            </a:fld>
            <a:endParaRPr lang="es-ES" altLang="es-ES"/>
          </a:p>
        </p:txBody>
      </p:sp>
      <p:sp>
        <p:nvSpPr>
          <p:cNvPr id="5" name="Marcador de pie de página 4">
            <a:extLst>
              <a:ext uri="{FF2B5EF4-FFF2-40B4-BE49-F238E27FC236}">
                <a16:creationId xmlns:a16="http://schemas.microsoft.com/office/drawing/2014/main" id="{17BD8962-0E19-4542-8C2E-C08149CD736E}"/>
              </a:ext>
            </a:extLst>
          </p:cNvPr>
          <p:cNvSpPr>
            <a:spLocks noGrp="1"/>
          </p:cNvSpPr>
          <p:nvPr>
            <p:ph type="ftr" sz="quarter" idx="11"/>
          </p:nvPr>
        </p:nvSpPr>
        <p:spPr>
          <a:xfrm>
            <a:off x="3653036" y="7006699"/>
            <a:ext cx="3385741" cy="402483"/>
          </a:xfrm>
          <a:prstGeom prst="rect">
            <a:avLst/>
          </a:prstGeom>
        </p:spPr>
        <p:txBody>
          <a:bodyPr/>
          <a:lstStyle>
            <a:lvl1pPr eaLnBrk="1" hangingPunct="1">
              <a:defRPr>
                <a:latin typeface="Arial" charset="0"/>
                <a:ea typeface="ＭＳ Ｐゴシック" charset="0"/>
                <a:cs typeface="ＭＳ Ｐゴシック" charset="0"/>
              </a:defRPr>
            </a:lvl1pPr>
          </a:lstStyle>
          <a:p>
            <a:pPr>
              <a:defRPr/>
            </a:pPr>
            <a:endParaRPr lang="es-ES"/>
          </a:p>
        </p:txBody>
      </p:sp>
      <p:sp>
        <p:nvSpPr>
          <p:cNvPr id="6" name="Marcador de número de diapositiva 5">
            <a:extLst>
              <a:ext uri="{FF2B5EF4-FFF2-40B4-BE49-F238E27FC236}">
                <a16:creationId xmlns:a16="http://schemas.microsoft.com/office/drawing/2014/main" id="{60343617-94E9-4BBC-BA2D-759C7952B25A}"/>
              </a:ext>
            </a:extLst>
          </p:cNvPr>
          <p:cNvSpPr>
            <a:spLocks noGrp="1"/>
          </p:cNvSpPr>
          <p:nvPr>
            <p:ph type="sldNum" sz="quarter" idx="12"/>
          </p:nvPr>
        </p:nvSpPr>
        <p:spPr>
          <a:xfrm>
            <a:off x="7662466" y="7006699"/>
            <a:ext cx="2494756" cy="402483"/>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cs typeface="Arial" panose="020B0604020202020204" pitchFamily="34" charset="0"/>
              </a:defRPr>
            </a:lvl1pPr>
          </a:lstStyle>
          <a:p>
            <a:pPr>
              <a:defRPr/>
            </a:pPr>
            <a:fld id="{15C28B81-287A-47D4-8E82-21EC2B9281F5}" type="slidenum">
              <a:rPr lang="es-ES" altLang="es-ES"/>
              <a:pPr>
                <a:defRPr/>
              </a:pPr>
              <a:t>‹Nº›</a:t>
            </a:fld>
            <a:endParaRPr lang="es-ES" altLang="es-ES"/>
          </a:p>
        </p:txBody>
      </p:sp>
    </p:spTree>
    <p:extLst>
      <p:ext uri="{BB962C8B-B14F-4D97-AF65-F5344CB8AC3E}">
        <p14:creationId xmlns:p14="http://schemas.microsoft.com/office/powerpoint/2010/main" val="1274669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311D9942-411F-A845-A73D-808CDE0AED3F}" type="datetimeFigureOut">
              <a:rPr lang="es-ES" smtClean="0"/>
              <a:t>14/10/2025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C3A4534-9F99-8C40-BE21-1DA10B781814}" type="slidenum">
              <a:rPr lang="es-ES" smtClean="0"/>
              <a:t>‹Nº›</a:t>
            </a:fld>
            <a:endParaRPr lang="es-ES"/>
          </a:p>
        </p:txBody>
      </p:sp>
    </p:spTree>
    <p:extLst>
      <p:ext uri="{BB962C8B-B14F-4D97-AF65-F5344CB8AC3E}">
        <p14:creationId xmlns:p14="http://schemas.microsoft.com/office/powerpoint/2010/main" val="1554203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311D9942-411F-A845-A73D-808CDE0AED3F}" type="datetimeFigureOut">
              <a:rPr lang="es-ES" smtClean="0"/>
              <a:t>14/10/2025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C3A4534-9F99-8C40-BE21-1DA10B781814}" type="slidenum">
              <a:rPr lang="es-ES" smtClean="0"/>
              <a:t>‹Nº›</a:t>
            </a:fld>
            <a:endParaRPr lang="es-ES"/>
          </a:p>
        </p:txBody>
      </p:sp>
    </p:spTree>
    <p:extLst>
      <p:ext uri="{BB962C8B-B14F-4D97-AF65-F5344CB8AC3E}">
        <p14:creationId xmlns:p14="http://schemas.microsoft.com/office/powerpoint/2010/main" val="1705777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s-ES"/>
              <a:t>Haga clic para modificar los estilos de texto del patrón</a:t>
            </a:r>
          </a:p>
        </p:txBody>
      </p:sp>
      <p:sp>
        <p:nvSpPr>
          <p:cNvPr id="4" name="Content Placeholder 3"/>
          <p:cNvSpPr>
            <a:spLocks noGrp="1"/>
          </p:cNvSpPr>
          <p:nvPr>
            <p:ph sz="half" idx="2"/>
          </p:nvPr>
        </p:nvSpPr>
        <p:spPr>
          <a:xfrm>
            <a:off x="736456" y="2761381"/>
            <a:ext cx="4523137" cy="406157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s-ES"/>
              <a:t>Haga clic para modificar los estilos de texto del patrón</a:t>
            </a:r>
          </a:p>
        </p:txBody>
      </p:sp>
      <p:sp>
        <p:nvSpPr>
          <p:cNvPr id="6" name="Content Placeholder 5"/>
          <p:cNvSpPr>
            <a:spLocks noGrp="1"/>
          </p:cNvSpPr>
          <p:nvPr>
            <p:ph sz="quarter" idx="4"/>
          </p:nvPr>
        </p:nvSpPr>
        <p:spPr>
          <a:xfrm>
            <a:off x="5412731" y="2761381"/>
            <a:ext cx="4545413" cy="406157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311D9942-411F-A845-A73D-808CDE0AED3F}" type="datetimeFigureOut">
              <a:rPr lang="es-ES" smtClean="0"/>
              <a:t>14/10/2025</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8C3A4534-9F99-8C40-BE21-1DA10B781814}" type="slidenum">
              <a:rPr lang="es-ES" smtClean="0"/>
              <a:t>‹Nº›</a:t>
            </a:fld>
            <a:endParaRPr lang="es-ES"/>
          </a:p>
        </p:txBody>
      </p:sp>
    </p:spTree>
    <p:extLst>
      <p:ext uri="{BB962C8B-B14F-4D97-AF65-F5344CB8AC3E}">
        <p14:creationId xmlns:p14="http://schemas.microsoft.com/office/powerpoint/2010/main" val="3671114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311D9942-411F-A845-A73D-808CDE0AED3F}" type="datetimeFigureOut">
              <a:rPr lang="es-ES" smtClean="0"/>
              <a:t>14/10/2025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8C3A4534-9F99-8C40-BE21-1DA10B781814}" type="slidenum">
              <a:rPr lang="es-ES" smtClean="0"/>
              <a:t>‹Nº›</a:t>
            </a:fld>
            <a:endParaRPr lang="es-ES"/>
          </a:p>
        </p:txBody>
      </p:sp>
    </p:spTree>
    <p:extLst>
      <p:ext uri="{BB962C8B-B14F-4D97-AF65-F5344CB8AC3E}">
        <p14:creationId xmlns:p14="http://schemas.microsoft.com/office/powerpoint/2010/main" val="1789625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1D9942-411F-A845-A73D-808CDE0AED3F}" type="datetimeFigureOut">
              <a:rPr lang="es-ES" smtClean="0"/>
              <a:t>14/10/2025</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8C3A4534-9F99-8C40-BE21-1DA10B781814}" type="slidenum">
              <a:rPr lang="es-ES" smtClean="0"/>
              <a:t>‹Nº›</a:t>
            </a:fld>
            <a:endParaRPr lang="es-ES"/>
          </a:p>
        </p:txBody>
      </p:sp>
    </p:spTree>
    <p:extLst>
      <p:ext uri="{BB962C8B-B14F-4D97-AF65-F5344CB8AC3E}">
        <p14:creationId xmlns:p14="http://schemas.microsoft.com/office/powerpoint/2010/main" val="669307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es-ES"/>
              <a:t>Haga clic para modificar el estilo de título del patrón</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11D9942-411F-A845-A73D-808CDE0AED3F}" type="datetimeFigureOut">
              <a:rPr lang="es-ES" smtClean="0"/>
              <a:t>14/10/2025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C3A4534-9F99-8C40-BE21-1DA10B781814}" type="slidenum">
              <a:rPr lang="es-ES" smtClean="0"/>
              <a:t>‹Nº›</a:t>
            </a:fld>
            <a:endParaRPr lang="es-ES"/>
          </a:p>
        </p:txBody>
      </p:sp>
    </p:spTree>
    <p:extLst>
      <p:ext uri="{BB962C8B-B14F-4D97-AF65-F5344CB8AC3E}">
        <p14:creationId xmlns:p14="http://schemas.microsoft.com/office/powerpoint/2010/main" val="1332580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es-ES"/>
              <a:t>Haga clic en el icono para agregar una imagen</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11D9942-411F-A845-A73D-808CDE0AED3F}" type="datetimeFigureOut">
              <a:rPr lang="es-ES" smtClean="0"/>
              <a:t>14/10/2025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C3A4534-9F99-8C40-BE21-1DA10B781814}" type="slidenum">
              <a:rPr lang="es-ES" smtClean="0"/>
              <a:t>‹Nº›</a:t>
            </a:fld>
            <a:endParaRPr lang="es-ES"/>
          </a:p>
        </p:txBody>
      </p:sp>
    </p:spTree>
    <p:extLst>
      <p:ext uri="{BB962C8B-B14F-4D97-AF65-F5344CB8AC3E}">
        <p14:creationId xmlns:p14="http://schemas.microsoft.com/office/powerpoint/2010/main" val="2829399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311D9942-411F-A845-A73D-808CDE0AED3F}" type="datetimeFigureOut">
              <a:rPr lang="es-ES" smtClean="0"/>
              <a:t>14/10/2025</a:t>
            </a:fld>
            <a:endParaRPr lang="es-E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8C3A4534-9F99-8C40-BE21-1DA10B781814}" type="slidenum">
              <a:rPr lang="es-ES" smtClean="0"/>
              <a:t>‹Nº›</a:t>
            </a:fld>
            <a:endParaRPr lang="es-ES"/>
          </a:p>
        </p:txBody>
      </p:sp>
    </p:spTree>
    <p:extLst>
      <p:ext uri="{BB962C8B-B14F-4D97-AF65-F5344CB8AC3E}">
        <p14:creationId xmlns:p14="http://schemas.microsoft.com/office/powerpoint/2010/main" val="850915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9900" y="-9334"/>
            <a:ext cx="10723754" cy="7578343"/>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712787" y="671971"/>
            <a:ext cx="7422196" cy="1455937"/>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712786" y="2381651"/>
            <a:ext cx="7422197" cy="42778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20211" y="6659484"/>
            <a:ext cx="799936" cy="402483"/>
          </a:xfrm>
          <a:prstGeom prst="rect">
            <a:avLst/>
          </a:prstGeom>
        </p:spPr>
        <p:txBody>
          <a:bodyPr vert="horz" lIns="91440" tIns="45720" rIns="91440" bIns="45720" rtlCol="0" anchor="ctr"/>
          <a:lstStyle>
            <a:lvl1pPr algn="r">
              <a:defRPr sz="992">
                <a:solidFill>
                  <a:schemeClr val="tx1">
                    <a:tint val="75000"/>
                  </a:schemeClr>
                </a:solidFill>
              </a:defRPr>
            </a:lvl1pPr>
          </a:lstStyle>
          <a:p>
            <a:fld id="{311D9942-411F-A845-A73D-808CDE0AED3F}" type="datetimeFigureOut">
              <a:rPr lang="es-ES" smtClean="0"/>
              <a:t>14/10/2025</a:t>
            </a:fld>
            <a:endParaRPr lang="es-ES"/>
          </a:p>
        </p:txBody>
      </p:sp>
      <p:sp>
        <p:nvSpPr>
          <p:cNvPr id="5" name="Footer Placeholder 4"/>
          <p:cNvSpPr>
            <a:spLocks noGrp="1"/>
          </p:cNvSpPr>
          <p:nvPr>
            <p:ph type="ftr" sz="quarter" idx="3"/>
          </p:nvPr>
        </p:nvSpPr>
        <p:spPr>
          <a:xfrm>
            <a:off x="712787" y="6659484"/>
            <a:ext cx="5405508" cy="402483"/>
          </a:xfrm>
          <a:prstGeom prst="rect">
            <a:avLst/>
          </a:prstGeom>
        </p:spPr>
        <p:txBody>
          <a:bodyPr vert="horz" lIns="91440" tIns="45720" rIns="91440" bIns="45720" rtlCol="0" anchor="ctr"/>
          <a:lstStyle>
            <a:lvl1pPr algn="l">
              <a:defRPr sz="992">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7535572" y="6659484"/>
            <a:ext cx="599413" cy="402483"/>
          </a:xfrm>
          <a:prstGeom prst="rect">
            <a:avLst/>
          </a:prstGeom>
        </p:spPr>
        <p:txBody>
          <a:bodyPr vert="horz" lIns="91440" tIns="45720" rIns="91440" bIns="45720" rtlCol="0" anchor="ctr"/>
          <a:lstStyle>
            <a:lvl1pPr algn="r">
              <a:defRPr sz="992">
                <a:solidFill>
                  <a:schemeClr val="accent1"/>
                </a:solidFill>
              </a:defRPr>
            </a:lvl1pPr>
          </a:lstStyle>
          <a:p>
            <a:fld id="{8C3A4534-9F99-8C40-BE21-1DA10B781814}" type="slidenum">
              <a:rPr lang="es-ES" smtClean="0"/>
              <a:t>‹Nº›</a:t>
            </a:fld>
            <a:endParaRPr lang="es-ES"/>
          </a:p>
        </p:txBody>
      </p:sp>
    </p:spTree>
    <p:extLst>
      <p:ext uri="{BB962C8B-B14F-4D97-AF65-F5344CB8AC3E}">
        <p14:creationId xmlns:p14="http://schemas.microsoft.com/office/powerpoint/2010/main" val="12684033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503972" rtl="0" eaLnBrk="1" latinLnBrk="0" hangingPunct="1">
        <a:spcBef>
          <a:spcPct val="0"/>
        </a:spcBef>
        <a:buNone/>
        <a:defRPr sz="3968"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77979" indent="-377979" algn="l" defTabSz="503972" rtl="0" eaLnBrk="1" latinLnBrk="0" hangingPunct="1">
        <a:spcBef>
          <a:spcPts val="1102"/>
        </a:spcBef>
        <a:spcAft>
          <a:spcPts val="0"/>
        </a:spcAft>
        <a:buClr>
          <a:schemeClr val="accent1"/>
        </a:buClr>
        <a:buSzPct val="80000"/>
        <a:buFont typeface="Wingdings 3" charset="2"/>
        <a:buChar char=""/>
        <a:defRPr sz="1984" kern="1200">
          <a:solidFill>
            <a:schemeClr val="tx1">
              <a:lumMod val="75000"/>
              <a:lumOff val="25000"/>
            </a:schemeClr>
          </a:solidFill>
          <a:latin typeface="+mn-lt"/>
          <a:ea typeface="+mn-ea"/>
          <a:cs typeface="+mn-cs"/>
        </a:defRPr>
      </a:lvl1pPr>
      <a:lvl2pPr marL="818954" indent="-314982" algn="l" defTabSz="503972" rtl="0" eaLnBrk="1" latinLnBrk="0" hangingPunct="1">
        <a:spcBef>
          <a:spcPts val="1102"/>
        </a:spcBef>
        <a:spcAft>
          <a:spcPts val="0"/>
        </a:spcAft>
        <a:buClr>
          <a:schemeClr val="accent1"/>
        </a:buClr>
        <a:buSzPct val="80000"/>
        <a:buFont typeface="Wingdings 3" charset="2"/>
        <a:buChar char=""/>
        <a:defRPr sz="1764" kern="1200">
          <a:solidFill>
            <a:schemeClr val="tx1">
              <a:lumMod val="75000"/>
              <a:lumOff val="25000"/>
            </a:schemeClr>
          </a:solidFill>
          <a:latin typeface="+mn-lt"/>
          <a:ea typeface="+mn-ea"/>
          <a:cs typeface="+mn-cs"/>
        </a:defRPr>
      </a:lvl2pPr>
      <a:lvl3pPr marL="1259929" indent="-251986" algn="l" defTabSz="503972" rtl="0" eaLnBrk="1" latinLnBrk="0" hangingPunct="1">
        <a:spcBef>
          <a:spcPts val="1102"/>
        </a:spcBef>
        <a:spcAft>
          <a:spcPts val="0"/>
        </a:spcAft>
        <a:buClr>
          <a:schemeClr val="accent1"/>
        </a:buClr>
        <a:buSzPct val="80000"/>
        <a:buFont typeface="Wingdings 3" charset="2"/>
        <a:buChar char=""/>
        <a:defRPr sz="1543" kern="1200">
          <a:solidFill>
            <a:schemeClr val="tx1">
              <a:lumMod val="75000"/>
              <a:lumOff val="25000"/>
            </a:schemeClr>
          </a:solidFill>
          <a:latin typeface="+mn-lt"/>
          <a:ea typeface="+mn-ea"/>
          <a:cs typeface="+mn-cs"/>
        </a:defRPr>
      </a:lvl3pPr>
      <a:lvl4pPr marL="1763900"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4pPr>
      <a:lvl5pPr marL="2267872"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5pPr>
      <a:lvl6pPr marL="2771844"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6pPr>
      <a:lvl7pPr marL="3275815"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7pPr>
      <a:lvl8pPr marL="3779787"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8pPr>
      <a:lvl9pPr marL="4283758"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9pPr>
    </p:bodyStyle>
    <p:otherStyle>
      <a:defPPr>
        <a:defRPr lang="en-US"/>
      </a:defPPr>
      <a:lvl1pPr marL="0" algn="l" defTabSz="503972" rtl="0" eaLnBrk="1" latinLnBrk="0" hangingPunct="1">
        <a:defRPr sz="1984" kern="1200">
          <a:solidFill>
            <a:schemeClr val="tx1"/>
          </a:solidFill>
          <a:latin typeface="+mn-lt"/>
          <a:ea typeface="+mn-ea"/>
          <a:cs typeface="+mn-cs"/>
        </a:defRPr>
      </a:lvl1pPr>
      <a:lvl2pPr marL="503972" algn="l" defTabSz="503972" rtl="0" eaLnBrk="1" latinLnBrk="0" hangingPunct="1">
        <a:defRPr sz="1984" kern="1200">
          <a:solidFill>
            <a:schemeClr val="tx1"/>
          </a:solidFill>
          <a:latin typeface="+mn-lt"/>
          <a:ea typeface="+mn-ea"/>
          <a:cs typeface="+mn-cs"/>
        </a:defRPr>
      </a:lvl2pPr>
      <a:lvl3pPr marL="1007943" algn="l" defTabSz="503972" rtl="0" eaLnBrk="1" latinLnBrk="0" hangingPunct="1">
        <a:defRPr sz="1984" kern="1200">
          <a:solidFill>
            <a:schemeClr val="tx1"/>
          </a:solidFill>
          <a:latin typeface="+mn-lt"/>
          <a:ea typeface="+mn-ea"/>
          <a:cs typeface="+mn-cs"/>
        </a:defRPr>
      </a:lvl3pPr>
      <a:lvl4pPr marL="1511915" algn="l" defTabSz="503972" rtl="0" eaLnBrk="1" latinLnBrk="0" hangingPunct="1">
        <a:defRPr sz="1984" kern="1200">
          <a:solidFill>
            <a:schemeClr val="tx1"/>
          </a:solidFill>
          <a:latin typeface="+mn-lt"/>
          <a:ea typeface="+mn-ea"/>
          <a:cs typeface="+mn-cs"/>
        </a:defRPr>
      </a:lvl4pPr>
      <a:lvl5pPr marL="2015886" algn="l" defTabSz="503972" rtl="0" eaLnBrk="1" latinLnBrk="0" hangingPunct="1">
        <a:defRPr sz="1984" kern="1200">
          <a:solidFill>
            <a:schemeClr val="tx1"/>
          </a:solidFill>
          <a:latin typeface="+mn-lt"/>
          <a:ea typeface="+mn-ea"/>
          <a:cs typeface="+mn-cs"/>
        </a:defRPr>
      </a:lvl5pPr>
      <a:lvl6pPr marL="2519858" algn="l" defTabSz="503972" rtl="0" eaLnBrk="1" latinLnBrk="0" hangingPunct="1">
        <a:defRPr sz="1984" kern="1200">
          <a:solidFill>
            <a:schemeClr val="tx1"/>
          </a:solidFill>
          <a:latin typeface="+mn-lt"/>
          <a:ea typeface="+mn-ea"/>
          <a:cs typeface="+mn-cs"/>
        </a:defRPr>
      </a:lvl6pPr>
      <a:lvl7pPr marL="3023829" algn="l" defTabSz="503972" rtl="0" eaLnBrk="1" latinLnBrk="0" hangingPunct="1">
        <a:defRPr sz="1984" kern="1200">
          <a:solidFill>
            <a:schemeClr val="tx1"/>
          </a:solidFill>
          <a:latin typeface="+mn-lt"/>
          <a:ea typeface="+mn-ea"/>
          <a:cs typeface="+mn-cs"/>
        </a:defRPr>
      </a:lvl7pPr>
      <a:lvl8pPr marL="3527801" algn="l" defTabSz="503972" rtl="0" eaLnBrk="1" latinLnBrk="0" hangingPunct="1">
        <a:defRPr sz="1984" kern="1200">
          <a:solidFill>
            <a:schemeClr val="tx1"/>
          </a:solidFill>
          <a:latin typeface="+mn-lt"/>
          <a:ea typeface="+mn-ea"/>
          <a:cs typeface="+mn-cs"/>
        </a:defRPr>
      </a:lvl8pPr>
      <a:lvl9pPr marL="4031772" algn="l" defTabSz="503972" rtl="0" eaLnBrk="1" latinLnBrk="0" hangingPunct="1">
        <a:defRPr sz="1984"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926300"/>
      </p:ext>
    </p:extLst>
  </p:cSld>
  <p:clrMap bg1="lt1" tx1="dk1" bg2="lt2" tx2="dk2" accent1="accent1" accent2="accent2" accent3="accent3" accent4="accent4" accent5="accent5" accent6="accent6" hlink="hlink" folHlink="folHlink"/>
  <p:sldLayoutIdLst>
    <p:sldLayoutId id="2147483690" r:id="rId1"/>
    <p:sldLayoutId id="2147483691" r:id="rId2"/>
  </p:sldLayoutIdLst>
  <p:txStyles>
    <p:titleStyle>
      <a:lvl1pPr algn="ctr" defTabSz="493456" rtl="0" eaLnBrk="0" fontAlgn="base" hangingPunct="0">
        <a:spcBef>
          <a:spcPct val="0"/>
        </a:spcBef>
        <a:spcAft>
          <a:spcPct val="0"/>
        </a:spcAft>
        <a:defRPr sz="4749" kern="1200">
          <a:solidFill>
            <a:schemeClr val="tx1"/>
          </a:solidFill>
          <a:latin typeface="+mj-lt"/>
          <a:ea typeface="ＭＳ Ｐゴシック" pitchFamily="34" charset="-128"/>
          <a:cs typeface="MS PGothic" charset="0"/>
        </a:defRPr>
      </a:lvl1pPr>
      <a:lvl2pPr algn="ctr" defTabSz="493456" rtl="0" eaLnBrk="0" fontAlgn="base" hangingPunct="0">
        <a:spcBef>
          <a:spcPct val="0"/>
        </a:spcBef>
        <a:spcAft>
          <a:spcPct val="0"/>
        </a:spcAft>
        <a:defRPr sz="4749">
          <a:solidFill>
            <a:schemeClr val="tx1"/>
          </a:solidFill>
          <a:latin typeface="Calibri" charset="0"/>
          <a:ea typeface="ＭＳ Ｐゴシック" pitchFamily="34" charset="-128"/>
          <a:cs typeface="MS PGothic" charset="0"/>
        </a:defRPr>
      </a:lvl2pPr>
      <a:lvl3pPr algn="ctr" defTabSz="493456" rtl="0" eaLnBrk="0" fontAlgn="base" hangingPunct="0">
        <a:spcBef>
          <a:spcPct val="0"/>
        </a:spcBef>
        <a:spcAft>
          <a:spcPct val="0"/>
        </a:spcAft>
        <a:defRPr sz="4749">
          <a:solidFill>
            <a:schemeClr val="tx1"/>
          </a:solidFill>
          <a:latin typeface="Calibri" charset="0"/>
          <a:ea typeface="ＭＳ Ｐゴシック" pitchFamily="34" charset="-128"/>
          <a:cs typeface="MS PGothic" charset="0"/>
        </a:defRPr>
      </a:lvl3pPr>
      <a:lvl4pPr algn="ctr" defTabSz="493456" rtl="0" eaLnBrk="0" fontAlgn="base" hangingPunct="0">
        <a:spcBef>
          <a:spcPct val="0"/>
        </a:spcBef>
        <a:spcAft>
          <a:spcPct val="0"/>
        </a:spcAft>
        <a:defRPr sz="4749">
          <a:solidFill>
            <a:schemeClr val="tx1"/>
          </a:solidFill>
          <a:latin typeface="Calibri" charset="0"/>
          <a:ea typeface="ＭＳ Ｐゴシック" pitchFamily="34" charset="-128"/>
          <a:cs typeface="MS PGothic" charset="0"/>
        </a:defRPr>
      </a:lvl4pPr>
      <a:lvl5pPr algn="ctr" defTabSz="493456" rtl="0" eaLnBrk="0" fontAlgn="base" hangingPunct="0">
        <a:spcBef>
          <a:spcPct val="0"/>
        </a:spcBef>
        <a:spcAft>
          <a:spcPct val="0"/>
        </a:spcAft>
        <a:defRPr sz="4749">
          <a:solidFill>
            <a:schemeClr val="tx1"/>
          </a:solidFill>
          <a:latin typeface="Calibri" charset="0"/>
          <a:ea typeface="ＭＳ Ｐゴシック" pitchFamily="34" charset="-128"/>
          <a:cs typeface="MS PGothic" charset="0"/>
        </a:defRPr>
      </a:lvl5pPr>
      <a:lvl6pPr marL="493456" algn="ctr" defTabSz="493456" rtl="0" fontAlgn="base">
        <a:spcBef>
          <a:spcPct val="0"/>
        </a:spcBef>
        <a:spcAft>
          <a:spcPct val="0"/>
        </a:spcAft>
        <a:defRPr sz="4749">
          <a:solidFill>
            <a:schemeClr val="tx1"/>
          </a:solidFill>
          <a:latin typeface="Calibri" charset="0"/>
          <a:ea typeface="ＭＳ Ｐゴシック" charset="0"/>
          <a:cs typeface="ＭＳ Ｐゴシック" charset="0"/>
        </a:defRPr>
      </a:lvl6pPr>
      <a:lvl7pPr marL="986912" algn="ctr" defTabSz="493456" rtl="0" fontAlgn="base">
        <a:spcBef>
          <a:spcPct val="0"/>
        </a:spcBef>
        <a:spcAft>
          <a:spcPct val="0"/>
        </a:spcAft>
        <a:defRPr sz="4749">
          <a:solidFill>
            <a:schemeClr val="tx1"/>
          </a:solidFill>
          <a:latin typeface="Calibri" charset="0"/>
          <a:ea typeface="ＭＳ Ｐゴシック" charset="0"/>
          <a:cs typeface="ＭＳ Ｐゴシック" charset="0"/>
        </a:defRPr>
      </a:lvl7pPr>
      <a:lvl8pPr marL="1480368" algn="ctr" defTabSz="493456" rtl="0" fontAlgn="base">
        <a:spcBef>
          <a:spcPct val="0"/>
        </a:spcBef>
        <a:spcAft>
          <a:spcPct val="0"/>
        </a:spcAft>
        <a:defRPr sz="4749">
          <a:solidFill>
            <a:schemeClr val="tx1"/>
          </a:solidFill>
          <a:latin typeface="Calibri" charset="0"/>
          <a:ea typeface="ＭＳ Ｐゴシック" charset="0"/>
          <a:cs typeface="ＭＳ Ｐゴシック" charset="0"/>
        </a:defRPr>
      </a:lvl8pPr>
      <a:lvl9pPr marL="1973824" algn="ctr" defTabSz="493456" rtl="0" fontAlgn="base">
        <a:spcBef>
          <a:spcPct val="0"/>
        </a:spcBef>
        <a:spcAft>
          <a:spcPct val="0"/>
        </a:spcAft>
        <a:defRPr sz="4749">
          <a:solidFill>
            <a:schemeClr val="tx1"/>
          </a:solidFill>
          <a:latin typeface="Calibri" charset="0"/>
          <a:ea typeface="ＭＳ Ｐゴシック" charset="0"/>
          <a:cs typeface="ＭＳ Ｐゴシック" charset="0"/>
        </a:defRPr>
      </a:lvl9pPr>
    </p:titleStyle>
    <p:bodyStyle>
      <a:lvl1pPr marL="370092" indent="-370092" algn="l" defTabSz="493456" rtl="0" eaLnBrk="0" fontAlgn="base" hangingPunct="0">
        <a:spcBef>
          <a:spcPct val="20000"/>
        </a:spcBef>
        <a:spcAft>
          <a:spcPct val="0"/>
        </a:spcAft>
        <a:buFont typeface="Arial" panose="020B0604020202020204" pitchFamily="34" charset="0"/>
        <a:buChar char="•"/>
        <a:defRPr sz="3454" kern="1200">
          <a:solidFill>
            <a:schemeClr val="tx1"/>
          </a:solidFill>
          <a:latin typeface="+mn-lt"/>
          <a:ea typeface="ＭＳ Ｐゴシック" pitchFamily="34" charset="-128"/>
          <a:cs typeface="MS PGothic" charset="0"/>
        </a:defRPr>
      </a:lvl1pPr>
      <a:lvl2pPr marL="801866" indent="-308410" algn="l" defTabSz="493456" rtl="0" eaLnBrk="0" fontAlgn="base" hangingPunct="0">
        <a:spcBef>
          <a:spcPct val="20000"/>
        </a:spcBef>
        <a:spcAft>
          <a:spcPct val="0"/>
        </a:spcAft>
        <a:buFont typeface="Arial" panose="020B0604020202020204" pitchFamily="34" charset="0"/>
        <a:buChar char="–"/>
        <a:defRPr sz="3022" kern="1200">
          <a:solidFill>
            <a:schemeClr val="tx1"/>
          </a:solidFill>
          <a:latin typeface="+mn-lt"/>
          <a:ea typeface="ＭＳ Ｐゴシック" pitchFamily="34" charset="-128"/>
          <a:cs typeface="MS PGothic" charset="0"/>
        </a:defRPr>
      </a:lvl2pPr>
      <a:lvl3pPr marL="1233640" indent="-246728" algn="l" defTabSz="493456" rtl="0" eaLnBrk="0" fontAlgn="base" hangingPunct="0">
        <a:spcBef>
          <a:spcPct val="20000"/>
        </a:spcBef>
        <a:spcAft>
          <a:spcPct val="0"/>
        </a:spcAft>
        <a:buFont typeface="Arial" panose="020B0604020202020204" pitchFamily="34" charset="0"/>
        <a:buChar char="•"/>
        <a:defRPr sz="2590" kern="1200">
          <a:solidFill>
            <a:schemeClr val="tx1"/>
          </a:solidFill>
          <a:latin typeface="+mn-lt"/>
          <a:ea typeface="ＭＳ Ｐゴシック" pitchFamily="34" charset="-128"/>
          <a:cs typeface="MS PGothic" charset="0"/>
        </a:defRPr>
      </a:lvl3pPr>
      <a:lvl4pPr marL="1727096" indent="-246728" algn="l" defTabSz="493456" rtl="0" eaLnBrk="0" fontAlgn="base" hangingPunct="0">
        <a:spcBef>
          <a:spcPct val="20000"/>
        </a:spcBef>
        <a:spcAft>
          <a:spcPct val="0"/>
        </a:spcAft>
        <a:buFont typeface="Arial" panose="020B0604020202020204" pitchFamily="34" charset="0"/>
        <a:buChar char="–"/>
        <a:defRPr sz="2159" kern="1200">
          <a:solidFill>
            <a:schemeClr val="tx1"/>
          </a:solidFill>
          <a:latin typeface="+mn-lt"/>
          <a:ea typeface="ＭＳ Ｐゴシック" pitchFamily="34" charset="-128"/>
          <a:cs typeface="MS PGothic" charset="0"/>
        </a:defRPr>
      </a:lvl4pPr>
      <a:lvl5pPr marL="2220552" indent="-246728" algn="l" defTabSz="493456" rtl="0" eaLnBrk="0" fontAlgn="base" hangingPunct="0">
        <a:spcBef>
          <a:spcPct val="20000"/>
        </a:spcBef>
        <a:spcAft>
          <a:spcPct val="0"/>
        </a:spcAft>
        <a:buFont typeface="Arial" panose="020B0604020202020204" pitchFamily="34" charset="0"/>
        <a:buChar char="»"/>
        <a:defRPr sz="2159" kern="1200">
          <a:solidFill>
            <a:schemeClr val="tx1"/>
          </a:solidFill>
          <a:latin typeface="+mn-lt"/>
          <a:ea typeface="ＭＳ Ｐゴシック" pitchFamily="34" charset="-128"/>
          <a:cs typeface="MS PGothic" charset="0"/>
        </a:defRPr>
      </a:lvl5pPr>
      <a:lvl6pPr marL="2714008" indent="-246728" algn="l" defTabSz="493456" rtl="0" eaLnBrk="1" latinLnBrk="0" hangingPunct="1">
        <a:spcBef>
          <a:spcPct val="20000"/>
        </a:spcBef>
        <a:buFont typeface="Arial"/>
        <a:buChar char="•"/>
        <a:defRPr sz="2159" kern="1200">
          <a:solidFill>
            <a:schemeClr val="tx1"/>
          </a:solidFill>
          <a:latin typeface="+mn-lt"/>
          <a:ea typeface="+mn-ea"/>
          <a:cs typeface="+mn-cs"/>
        </a:defRPr>
      </a:lvl6pPr>
      <a:lvl7pPr marL="3207464" indent="-246728" algn="l" defTabSz="493456" rtl="0" eaLnBrk="1" latinLnBrk="0" hangingPunct="1">
        <a:spcBef>
          <a:spcPct val="20000"/>
        </a:spcBef>
        <a:buFont typeface="Arial"/>
        <a:buChar char="•"/>
        <a:defRPr sz="2159" kern="1200">
          <a:solidFill>
            <a:schemeClr val="tx1"/>
          </a:solidFill>
          <a:latin typeface="+mn-lt"/>
          <a:ea typeface="+mn-ea"/>
          <a:cs typeface="+mn-cs"/>
        </a:defRPr>
      </a:lvl7pPr>
      <a:lvl8pPr marL="3700920" indent="-246728" algn="l" defTabSz="493456" rtl="0" eaLnBrk="1" latinLnBrk="0" hangingPunct="1">
        <a:spcBef>
          <a:spcPct val="20000"/>
        </a:spcBef>
        <a:buFont typeface="Arial"/>
        <a:buChar char="•"/>
        <a:defRPr sz="2159" kern="1200">
          <a:solidFill>
            <a:schemeClr val="tx1"/>
          </a:solidFill>
          <a:latin typeface="+mn-lt"/>
          <a:ea typeface="+mn-ea"/>
          <a:cs typeface="+mn-cs"/>
        </a:defRPr>
      </a:lvl8pPr>
      <a:lvl9pPr marL="4194376" indent="-246728" algn="l" defTabSz="493456" rtl="0" eaLnBrk="1" latinLnBrk="0" hangingPunct="1">
        <a:spcBef>
          <a:spcPct val="20000"/>
        </a:spcBef>
        <a:buFont typeface="Arial"/>
        <a:buChar char="•"/>
        <a:defRPr sz="2159" kern="1200">
          <a:solidFill>
            <a:schemeClr val="tx1"/>
          </a:solidFill>
          <a:latin typeface="+mn-lt"/>
          <a:ea typeface="+mn-ea"/>
          <a:cs typeface="+mn-cs"/>
        </a:defRPr>
      </a:lvl9pPr>
    </p:bodyStyle>
    <p:otherStyle>
      <a:defPPr>
        <a:defRPr lang="es-ES"/>
      </a:defPPr>
      <a:lvl1pPr marL="0" algn="l" defTabSz="493456" rtl="0" eaLnBrk="1" latinLnBrk="0" hangingPunct="1">
        <a:defRPr sz="1943" kern="1200">
          <a:solidFill>
            <a:schemeClr val="tx1"/>
          </a:solidFill>
          <a:latin typeface="+mn-lt"/>
          <a:ea typeface="+mn-ea"/>
          <a:cs typeface="+mn-cs"/>
        </a:defRPr>
      </a:lvl1pPr>
      <a:lvl2pPr marL="493456" algn="l" defTabSz="493456" rtl="0" eaLnBrk="1" latinLnBrk="0" hangingPunct="1">
        <a:defRPr sz="1943" kern="1200">
          <a:solidFill>
            <a:schemeClr val="tx1"/>
          </a:solidFill>
          <a:latin typeface="+mn-lt"/>
          <a:ea typeface="+mn-ea"/>
          <a:cs typeface="+mn-cs"/>
        </a:defRPr>
      </a:lvl2pPr>
      <a:lvl3pPr marL="986912" algn="l" defTabSz="493456" rtl="0" eaLnBrk="1" latinLnBrk="0" hangingPunct="1">
        <a:defRPr sz="1943" kern="1200">
          <a:solidFill>
            <a:schemeClr val="tx1"/>
          </a:solidFill>
          <a:latin typeface="+mn-lt"/>
          <a:ea typeface="+mn-ea"/>
          <a:cs typeface="+mn-cs"/>
        </a:defRPr>
      </a:lvl3pPr>
      <a:lvl4pPr marL="1480368" algn="l" defTabSz="493456" rtl="0" eaLnBrk="1" latinLnBrk="0" hangingPunct="1">
        <a:defRPr sz="1943" kern="1200">
          <a:solidFill>
            <a:schemeClr val="tx1"/>
          </a:solidFill>
          <a:latin typeface="+mn-lt"/>
          <a:ea typeface="+mn-ea"/>
          <a:cs typeface="+mn-cs"/>
        </a:defRPr>
      </a:lvl4pPr>
      <a:lvl5pPr marL="1973824" algn="l" defTabSz="493456" rtl="0" eaLnBrk="1" latinLnBrk="0" hangingPunct="1">
        <a:defRPr sz="1943" kern="1200">
          <a:solidFill>
            <a:schemeClr val="tx1"/>
          </a:solidFill>
          <a:latin typeface="+mn-lt"/>
          <a:ea typeface="+mn-ea"/>
          <a:cs typeface="+mn-cs"/>
        </a:defRPr>
      </a:lvl5pPr>
      <a:lvl6pPr marL="2467280" algn="l" defTabSz="493456" rtl="0" eaLnBrk="1" latinLnBrk="0" hangingPunct="1">
        <a:defRPr sz="1943" kern="1200">
          <a:solidFill>
            <a:schemeClr val="tx1"/>
          </a:solidFill>
          <a:latin typeface="+mn-lt"/>
          <a:ea typeface="+mn-ea"/>
          <a:cs typeface="+mn-cs"/>
        </a:defRPr>
      </a:lvl6pPr>
      <a:lvl7pPr marL="2960736" algn="l" defTabSz="493456" rtl="0" eaLnBrk="1" latinLnBrk="0" hangingPunct="1">
        <a:defRPr sz="1943" kern="1200">
          <a:solidFill>
            <a:schemeClr val="tx1"/>
          </a:solidFill>
          <a:latin typeface="+mn-lt"/>
          <a:ea typeface="+mn-ea"/>
          <a:cs typeface="+mn-cs"/>
        </a:defRPr>
      </a:lvl7pPr>
      <a:lvl8pPr marL="3454192" algn="l" defTabSz="493456" rtl="0" eaLnBrk="1" latinLnBrk="0" hangingPunct="1">
        <a:defRPr sz="1943" kern="1200">
          <a:solidFill>
            <a:schemeClr val="tx1"/>
          </a:solidFill>
          <a:latin typeface="+mn-lt"/>
          <a:ea typeface="+mn-ea"/>
          <a:cs typeface="+mn-cs"/>
        </a:defRPr>
      </a:lvl8pPr>
      <a:lvl9pPr marL="3947648" algn="l" defTabSz="493456" rtl="0" eaLnBrk="1" latinLnBrk="0" hangingPunct="1">
        <a:defRPr sz="194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image" Target="../media/image31.png"/><Relationship Id="rId1" Type="http://schemas.openxmlformats.org/officeDocument/2006/relationships/slideLayout" Target="../slideLayouts/slideLayout28.xml"/><Relationship Id="rId6" Type="http://schemas.openxmlformats.org/officeDocument/2006/relationships/image" Target="../media/image35.png"/><Relationship Id="rId5" Type="http://schemas.openxmlformats.org/officeDocument/2006/relationships/image" Target="../media/image34.emf"/><Relationship Id="rId10" Type="http://schemas.openxmlformats.org/officeDocument/2006/relationships/image" Target="../media/image39.png"/><Relationship Id="rId4" Type="http://schemas.openxmlformats.org/officeDocument/2006/relationships/image" Target="../media/image33.emf"/><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9.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1.png"/><Relationship Id="rId1" Type="http://schemas.openxmlformats.org/officeDocument/2006/relationships/slideLayout" Target="../slideLayouts/slideLayout2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1.png"/><Relationship Id="rId1" Type="http://schemas.openxmlformats.org/officeDocument/2006/relationships/slideLayout" Target="../slideLayouts/slideLayout29.xml"/><Relationship Id="rId6" Type="http://schemas.openxmlformats.org/officeDocument/2006/relationships/image" Target="../media/image48.pn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3.png"/><Relationship Id="rId1" Type="http://schemas.openxmlformats.org/officeDocument/2006/relationships/slideLayout" Target="../slideLayouts/slideLayout29.xml"/><Relationship Id="rId5" Type="http://schemas.openxmlformats.org/officeDocument/2006/relationships/image" Target="../media/image49.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9.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58.emf"/><Relationship Id="rId7" Type="http://schemas.openxmlformats.org/officeDocument/2006/relationships/image" Target="../media/image39.png"/><Relationship Id="rId2" Type="http://schemas.openxmlformats.org/officeDocument/2006/relationships/image" Target="../media/image57.jpeg"/><Relationship Id="rId1" Type="http://schemas.openxmlformats.org/officeDocument/2006/relationships/slideLayout" Target="../slideLayouts/slideLayout2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59.emf"/></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png"/><Relationship Id="rId18" Type="http://schemas.openxmlformats.org/officeDocument/2006/relationships/image" Target="../media/image80.png"/><Relationship Id="rId26" Type="http://schemas.openxmlformats.org/officeDocument/2006/relationships/image" Target="../media/image88.svg"/><Relationship Id="rId3" Type="http://schemas.openxmlformats.org/officeDocument/2006/relationships/image" Target="../media/image65.png"/><Relationship Id="rId21" Type="http://schemas.openxmlformats.org/officeDocument/2006/relationships/image" Target="../media/image83.png"/><Relationship Id="rId7" Type="http://schemas.openxmlformats.org/officeDocument/2006/relationships/image" Target="../media/image69.png"/><Relationship Id="rId12" Type="http://schemas.openxmlformats.org/officeDocument/2006/relationships/image" Target="../media/image74.svg"/><Relationship Id="rId17" Type="http://schemas.openxmlformats.org/officeDocument/2006/relationships/image" Target="../media/image79.svg"/><Relationship Id="rId25" Type="http://schemas.openxmlformats.org/officeDocument/2006/relationships/image" Target="../media/image87.png"/><Relationship Id="rId2" Type="http://schemas.openxmlformats.org/officeDocument/2006/relationships/slideLayout" Target="../slideLayouts/slideLayout13.xml"/><Relationship Id="rId16" Type="http://schemas.openxmlformats.org/officeDocument/2006/relationships/image" Target="../media/image78.png"/><Relationship Id="rId20" Type="http://schemas.openxmlformats.org/officeDocument/2006/relationships/image" Target="../media/image82.png"/><Relationship Id="rId29" Type="http://schemas.openxmlformats.org/officeDocument/2006/relationships/image" Target="../media/image91.png"/><Relationship Id="rId1" Type="http://schemas.openxmlformats.org/officeDocument/2006/relationships/themeOverride" Target="../theme/themeOverride1.xml"/><Relationship Id="rId6" Type="http://schemas.openxmlformats.org/officeDocument/2006/relationships/image" Target="../media/image68.svg"/><Relationship Id="rId11" Type="http://schemas.openxmlformats.org/officeDocument/2006/relationships/image" Target="../media/image73.png"/><Relationship Id="rId24" Type="http://schemas.openxmlformats.org/officeDocument/2006/relationships/image" Target="../media/image86.svg"/><Relationship Id="rId5" Type="http://schemas.openxmlformats.org/officeDocument/2006/relationships/image" Target="../media/image67.png"/><Relationship Id="rId15" Type="http://schemas.openxmlformats.org/officeDocument/2006/relationships/image" Target="../media/image77.svg"/><Relationship Id="rId23" Type="http://schemas.openxmlformats.org/officeDocument/2006/relationships/image" Target="../media/image85.png"/><Relationship Id="rId28" Type="http://schemas.openxmlformats.org/officeDocument/2006/relationships/image" Target="../media/image90.svg"/><Relationship Id="rId10" Type="http://schemas.openxmlformats.org/officeDocument/2006/relationships/image" Target="../media/image72.svg"/><Relationship Id="rId19" Type="http://schemas.openxmlformats.org/officeDocument/2006/relationships/image" Target="../media/image81.sv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 Id="rId22" Type="http://schemas.openxmlformats.org/officeDocument/2006/relationships/image" Target="../media/image84.svg"/><Relationship Id="rId27" Type="http://schemas.openxmlformats.org/officeDocument/2006/relationships/image" Target="../media/image89.png"/><Relationship Id="rId30" Type="http://schemas.openxmlformats.org/officeDocument/2006/relationships/image" Target="../media/image92.svg"/></Relationships>
</file>

<file path=ppt/slides/_rels/slide3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13.xml"/><Relationship Id="rId6" Type="http://schemas.openxmlformats.org/officeDocument/2006/relationships/image" Target="../media/image98.png"/><Relationship Id="rId5" Type="http://schemas.openxmlformats.org/officeDocument/2006/relationships/image" Target="../media/image97.svg"/><Relationship Id="rId4" Type="http://schemas.openxmlformats.org/officeDocument/2006/relationships/image" Target="../media/image96.png"/></Relationships>
</file>

<file path=ppt/slides/_rels/slide3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3.xml"/><Relationship Id="rId4" Type="http://schemas.openxmlformats.org/officeDocument/2006/relationships/image" Target="../media/image103.svg"/></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08.sv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08.sv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7" Type="http://schemas.microsoft.com/office/2007/relationships/hdphoto" Target="../media/hdphoto1.wdp"/><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9BE01BE-C2EA-780E-7507-878A40D1A39B}"/>
              </a:ext>
            </a:extLst>
          </p:cNvPr>
          <p:cNvPicPr>
            <a:picLocks noChangeAspect="1"/>
          </p:cNvPicPr>
          <p:nvPr/>
        </p:nvPicPr>
        <p:blipFill>
          <a:blip r:embed="rId2"/>
          <a:stretch>
            <a:fillRect/>
          </a:stretch>
        </p:blipFill>
        <p:spPr>
          <a:xfrm>
            <a:off x="-79163" y="-53792"/>
            <a:ext cx="10850137" cy="7667258"/>
          </a:xfrm>
          <a:prstGeom prst="rect">
            <a:avLst/>
          </a:prstGeom>
        </p:spPr>
      </p:pic>
      <p:sp>
        <p:nvSpPr>
          <p:cNvPr id="5" name="Rectángulo 4">
            <a:extLst>
              <a:ext uri="{FF2B5EF4-FFF2-40B4-BE49-F238E27FC236}">
                <a16:creationId xmlns:a16="http://schemas.microsoft.com/office/drawing/2014/main" id="{E4787355-DC3C-548A-2772-2B41AA22629C}"/>
              </a:ext>
            </a:extLst>
          </p:cNvPr>
          <p:cNvSpPr/>
          <p:nvPr/>
        </p:nvSpPr>
        <p:spPr>
          <a:xfrm>
            <a:off x="512957" y="5220481"/>
            <a:ext cx="9712712" cy="528350"/>
          </a:xfrm>
          <a:prstGeom prst="rect">
            <a:avLst/>
          </a:prstGeom>
          <a:ln>
            <a:noFill/>
          </a:ln>
        </p:spPr>
        <p:txBody>
          <a:bodyPr wrap="square">
            <a:spAutoFit/>
          </a:bodyPr>
          <a:lstStyle/>
          <a:p>
            <a:pPr algn="ctr">
              <a:lnSpc>
                <a:spcPts val="3400"/>
              </a:lnSpc>
            </a:pPr>
            <a:r>
              <a:rPr lang="es-ES" sz="2800" b="1" dirty="0">
                <a:solidFill>
                  <a:srgbClr val="28AA9B"/>
                </a:solidFill>
                <a:latin typeface="Calibri" charset="0"/>
                <a:ea typeface="Calibri" charset="0"/>
                <a:cs typeface="Calibri" charset="0"/>
              </a:rPr>
              <a:t>SESSIÓ: </a:t>
            </a:r>
            <a:r>
              <a:rPr lang="es-ES" sz="2800" b="1" dirty="0" err="1">
                <a:solidFill>
                  <a:srgbClr val="29AA97"/>
                </a:solidFill>
                <a:latin typeface="Calibri" charset="0"/>
                <a:ea typeface="Calibri" charset="0"/>
                <a:cs typeface="Calibri" charset="0"/>
              </a:rPr>
              <a:t>Qualitat</a:t>
            </a:r>
            <a:r>
              <a:rPr lang="es-ES" sz="2800" b="1" dirty="0">
                <a:solidFill>
                  <a:srgbClr val="29AA97"/>
                </a:solidFill>
                <a:latin typeface="Calibri" charset="0"/>
                <a:ea typeface="Calibri" charset="0"/>
                <a:cs typeface="Calibri" charset="0"/>
              </a:rPr>
              <a:t> de </a:t>
            </a:r>
            <a:r>
              <a:rPr lang="es-ES" sz="2800" b="1" dirty="0" err="1">
                <a:solidFill>
                  <a:srgbClr val="29AA97"/>
                </a:solidFill>
                <a:latin typeface="Calibri" charset="0"/>
                <a:ea typeface="Calibri" charset="0"/>
                <a:cs typeface="Calibri" charset="0"/>
              </a:rPr>
              <a:t>l’aire</a:t>
            </a:r>
            <a:r>
              <a:rPr lang="es-ES" sz="2800" b="1" dirty="0">
                <a:solidFill>
                  <a:srgbClr val="29AA97"/>
                </a:solidFill>
                <a:latin typeface="Calibri" charset="0"/>
                <a:ea typeface="Calibri" charset="0"/>
                <a:cs typeface="Calibri" charset="0"/>
              </a:rPr>
              <a:t> i </a:t>
            </a:r>
            <a:r>
              <a:rPr lang="es-ES" sz="2800" b="1" dirty="0" err="1">
                <a:solidFill>
                  <a:srgbClr val="29AA97"/>
                </a:solidFill>
                <a:latin typeface="Calibri" charset="0"/>
                <a:ea typeface="Calibri" charset="0"/>
                <a:cs typeface="Calibri" charset="0"/>
              </a:rPr>
              <a:t>neurodesenvolupament</a:t>
            </a:r>
            <a:endParaRPr lang="es-ES_tradnl" sz="3200" b="1" dirty="0">
              <a:solidFill>
                <a:srgbClr val="28AA9B"/>
              </a:solidFill>
              <a:latin typeface="Calibri" charset="0"/>
              <a:ea typeface="Calibri" charset="0"/>
              <a:cs typeface="Calibri" charset="0"/>
            </a:endParaRPr>
          </a:p>
        </p:txBody>
      </p:sp>
    </p:spTree>
    <p:extLst>
      <p:ext uri="{BB962C8B-B14F-4D97-AF65-F5344CB8AC3E}">
        <p14:creationId xmlns:p14="http://schemas.microsoft.com/office/powerpoint/2010/main" val="2155286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6225A67-4A48-4E25-36E8-8457818B3522}"/>
              </a:ext>
            </a:extLst>
          </p:cNvPr>
          <p:cNvPicPr>
            <a:picLocks noChangeAspect="1"/>
          </p:cNvPicPr>
          <p:nvPr/>
        </p:nvPicPr>
        <p:blipFill>
          <a:blip r:embed="rId2"/>
          <a:stretch>
            <a:fillRect/>
          </a:stretch>
        </p:blipFill>
        <p:spPr>
          <a:xfrm>
            <a:off x="-1" y="2148"/>
            <a:ext cx="10694853" cy="7557527"/>
          </a:xfrm>
          <a:prstGeom prst="rect">
            <a:avLst/>
          </a:prstGeom>
        </p:spPr>
      </p:pic>
      <p:sp>
        <p:nvSpPr>
          <p:cNvPr id="6" name="Rectángulo 5">
            <a:extLst>
              <a:ext uri="{FF2B5EF4-FFF2-40B4-BE49-F238E27FC236}">
                <a16:creationId xmlns:a16="http://schemas.microsoft.com/office/drawing/2014/main" id="{8008F956-7B6B-85B7-2F57-3F821506CCE9}"/>
              </a:ext>
            </a:extLst>
          </p:cNvPr>
          <p:cNvSpPr/>
          <p:nvPr/>
        </p:nvSpPr>
        <p:spPr>
          <a:xfrm>
            <a:off x="373466" y="627898"/>
            <a:ext cx="9626053" cy="528350"/>
          </a:xfrm>
          <a:prstGeom prst="rect">
            <a:avLst/>
          </a:prstGeom>
          <a:ln>
            <a:noFill/>
          </a:ln>
        </p:spPr>
        <p:txBody>
          <a:bodyPr wrap="square">
            <a:spAutoFit/>
          </a:bodyPr>
          <a:lstStyle/>
          <a:p>
            <a:pPr marL="0" marR="0" lvl="0" indent="0" algn="l" defTabSz="457200" rtl="0" eaLnBrk="1" fontAlgn="auto" latinLnBrk="0" hangingPunct="1">
              <a:lnSpc>
                <a:spcPts val="3400"/>
              </a:lnSpc>
              <a:spcBef>
                <a:spcPts val="0"/>
              </a:spcBef>
              <a:spcAft>
                <a:spcPts val="0"/>
              </a:spcAft>
              <a:buClrTx/>
              <a:buSzTx/>
              <a:buFontTx/>
              <a:buNone/>
              <a:tabLst/>
              <a:defRPr/>
            </a:pPr>
            <a:r>
              <a:rPr kumimoji="0" lang="es-ES" sz="3200" b="1" i="0" u="none" strike="noStrike" kern="1200" cap="none" spc="0" normalizeH="0" baseline="0" noProof="0" dirty="0" err="1">
                <a:ln>
                  <a:noFill/>
                </a:ln>
                <a:solidFill>
                  <a:srgbClr val="29AA97"/>
                </a:solidFill>
                <a:effectLst/>
                <a:uLnTx/>
                <a:uFillTx/>
                <a:latin typeface="Calibri" charset="0"/>
                <a:ea typeface="Calibri" charset="0"/>
                <a:cs typeface="Calibri" charset="0"/>
              </a:rPr>
              <a:t>Resultats</a:t>
            </a:r>
            <a:endParaRPr kumimoji="0" lang="es-ES_tradnl" sz="3200" b="1" i="0" u="none" strike="noStrike" kern="1200" cap="none" spc="0" normalizeH="0" baseline="0" noProof="0" dirty="0">
              <a:ln>
                <a:noFill/>
              </a:ln>
              <a:solidFill>
                <a:srgbClr val="29AA97"/>
              </a:solidFill>
              <a:effectLst/>
              <a:uLnTx/>
              <a:uFillTx/>
              <a:latin typeface="Calibri" charset="0"/>
              <a:ea typeface="Calibri" charset="0"/>
              <a:cs typeface="Calibri" charset="0"/>
            </a:endParaRPr>
          </a:p>
        </p:txBody>
      </p:sp>
      <p:sp>
        <p:nvSpPr>
          <p:cNvPr id="7" name="Rectángulo 6">
            <a:extLst>
              <a:ext uri="{FF2B5EF4-FFF2-40B4-BE49-F238E27FC236}">
                <a16:creationId xmlns:a16="http://schemas.microsoft.com/office/drawing/2014/main" id="{06C0D376-D797-F266-6562-4EE2358A3540}"/>
              </a:ext>
            </a:extLst>
          </p:cNvPr>
          <p:cNvSpPr/>
          <p:nvPr/>
        </p:nvSpPr>
        <p:spPr>
          <a:xfrm>
            <a:off x="766870" y="2838698"/>
            <a:ext cx="9791193" cy="1231556"/>
          </a:xfrm>
          <a:prstGeom prst="rect">
            <a:avLst/>
          </a:prstGeom>
        </p:spPr>
        <p:txBody>
          <a:bodyPr wrap="square">
            <a:spAutoFit/>
          </a:bodyPr>
          <a:lstStyle/>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 sz="2400" b="0" i="0" u="none" strike="noStrike" kern="1200" cap="none" spc="0" normalizeH="0" baseline="0" noProof="0" dirty="0">
              <a:ln>
                <a:noFill/>
              </a:ln>
              <a:solidFill>
                <a:prstClr val="black">
                  <a:lumMod val="50000"/>
                  <a:lumOff val="50000"/>
                </a:prstClr>
              </a:solidFill>
              <a:effectLst/>
              <a:uLnTx/>
              <a:uFillTx/>
              <a:latin typeface="Calibri" charset="0"/>
              <a:ea typeface="Calibri" charset="0"/>
              <a:cs typeface="Calibri" charset="0"/>
            </a:endParaRPr>
          </a:p>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 sz="2400" b="0" i="0" u="none" strike="noStrike" kern="1200" cap="none" spc="0" normalizeH="0" baseline="0" noProof="0" dirty="0">
              <a:ln>
                <a:noFill/>
              </a:ln>
              <a:solidFill>
                <a:prstClr val="black">
                  <a:lumMod val="50000"/>
                  <a:lumOff val="50000"/>
                </a:prstClr>
              </a:solidFill>
              <a:effectLst/>
              <a:uLnTx/>
              <a:uFillTx/>
              <a:latin typeface="Calibri" charset="0"/>
              <a:ea typeface="Calibri" charset="0"/>
              <a:cs typeface="Calibri" charset="0"/>
            </a:endParaRPr>
          </a:p>
        </p:txBody>
      </p:sp>
      <p:graphicFrame>
        <p:nvGraphicFramePr>
          <p:cNvPr id="8" name="Tabla 7">
            <a:extLst>
              <a:ext uri="{FF2B5EF4-FFF2-40B4-BE49-F238E27FC236}">
                <a16:creationId xmlns:a16="http://schemas.microsoft.com/office/drawing/2014/main" id="{2647D50C-69DD-4F53-A70D-4CE96FD36FFC}"/>
              </a:ext>
            </a:extLst>
          </p:cNvPr>
          <p:cNvGraphicFramePr>
            <a:graphicFrameLocks noGrp="1"/>
          </p:cNvGraphicFramePr>
          <p:nvPr/>
        </p:nvGraphicFramePr>
        <p:xfrm>
          <a:off x="2472596" y="2107118"/>
          <a:ext cx="5746619" cy="1218960"/>
        </p:xfrm>
        <a:graphic>
          <a:graphicData uri="http://schemas.openxmlformats.org/drawingml/2006/table">
            <a:tbl>
              <a:tblPr firstRow="1" bandRow="1">
                <a:tableStyleId>{9D7B26C5-4107-4FEC-AEDC-1716B250A1EF}</a:tableStyleId>
              </a:tblPr>
              <a:tblGrid>
                <a:gridCol w="3010411">
                  <a:extLst>
                    <a:ext uri="{9D8B030D-6E8A-4147-A177-3AD203B41FA5}">
                      <a16:colId xmlns:a16="http://schemas.microsoft.com/office/drawing/2014/main" val="4141143192"/>
                    </a:ext>
                  </a:extLst>
                </a:gridCol>
                <a:gridCol w="1262005">
                  <a:extLst>
                    <a:ext uri="{9D8B030D-6E8A-4147-A177-3AD203B41FA5}">
                      <a16:colId xmlns:a16="http://schemas.microsoft.com/office/drawing/2014/main" val="4096646935"/>
                    </a:ext>
                  </a:extLst>
                </a:gridCol>
                <a:gridCol w="1474203">
                  <a:extLst>
                    <a:ext uri="{9D8B030D-6E8A-4147-A177-3AD203B41FA5}">
                      <a16:colId xmlns:a16="http://schemas.microsoft.com/office/drawing/2014/main" val="2139907698"/>
                    </a:ext>
                  </a:extLst>
                </a:gridCol>
              </a:tblGrid>
              <a:tr h="396000">
                <a:tc gridSpan="3">
                  <a:txBody>
                    <a:bodyPr/>
                    <a:lstStyle/>
                    <a:p>
                      <a:pPr algn="ctr"/>
                      <a:r>
                        <a:rPr lang="es-ES" sz="1800" dirty="0" err="1">
                          <a:latin typeface="Vani" panose="02040502050405020303" pitchFamily="18" charset="0"/>
                          <a:cs typeface="Vani" panose="02040502050405020303" pitchFamily="18" charset="0"/>
                        </a:rPr>
                        <a:t>Valors</a:t>
                      </a:r>
                      <a:r>
                        <a:rPr lang="es-ES" sz="1800" dirty="0">
                          <a:latin typeface="Vani" panose="02040502050405020303" pitchFamily="18" charset="0"/>
                          <a:cs typeface="Vani" panose="02040502050405020303" pitchFamily="18" charset="0"/>
                        </a:rPr>
                        <a:t> de </a:t>
                      </a:r>
                      <a:r>
                        <a:rPr lang="es-ES" sz="1800" dirty="0" err="1">
                          <a:latin typeface="Vani" panose="02040502050405020303" pitchFamily="18" charset="0"/>
                          <a:cs typeface="Vani" panose="02040502050405020303" pitchFamily="18" charset="0"/>
                        </a:rPr>
                        <a:t>referència</a:t>
                      </a:r>
                      <a:r>
                        <a:rPr lang="es-ES" sz="1800" dirty="0">
                          <a:latin typeface="Vani" panose="02040502050405020303" pitchFamily="18" charset="0"/>
                          <a:cs typeface="Vani" panose="02040502050405020303" pitchFamily="18" charset="0"/>
                        </a:rPr>
                        <a:t> de </a:t>
                      </a:r>
                      <a:r>
                        <a:rPr lang="es-ES" sz="1800" dirty="0" err="1">
                          <a:latin typeface="Vani" panose="02040502050405020303" pitchFamily="18" charset="0"/>
                          <a:cs typeface="Vani" panose="02040502050405020303" pitchFamily="18" charset="0"/>
                        </a:rPr>
                        <a:t>l’OMS</a:t>
                      </a:r>
                      <a:r>
                        <a:rPr lang="es-ES" sz="1800" dirty="0">
                          <a:latin typeface="Vani" panose="02040502050405020303" pitchFamily="18" charset="0"/>
                          <a:cs typeface="Vani" panose="02040502050405020303" pitchFamily="18" charset="0"/>
                        </a:rPr>
                        <a:t> (AQG) 2021</a:t>
                      </a:r>
                    </a:p>
                  </a:txBody>
                  <a:tcPr anchor="b">
                    <a:lnL w="12700" cap="flat" cmpd="sng" algn="ctr">
                      <a:no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s-ES" sz="1400" dirty="0">
                        <a:latin typeface="Vani" panose="02040502050405020303" pitchFamily="18" charset="0"/>
                        <a:cs typeface="Vani" panose="02040502050405020303" pitchFamily="18" charset="0"/>
                      </a:endParaRP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ctr"/>
                      <a:endParaRPr lang="es-ES" sz="1400" dirty="0">
                        <a:latin typeface="Vani" panose="02040502050405020303" pitchFamily="18" charset="0"/>
                        <a:cs typeface="Vani" panose="02040502050405020303" pitchFamily="18" charset="0"/>
                      </a:endParaRPr>
                    </a:p>
                  </a:txBody>
                  <a:tcPr>
                    <a:lnL w="12700" cap="flat" cmpd="sng" algn="ctr">
                      <a:no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702197"/>
                  </a:ext>
                </a:extLst>
              </a:tr>
              <a:tr h="396000">
                <a:tc rowSpan="2">
                  <a:txBody>
                    <a:bodyPr/>
                    <a:lstStyle/>
                    <a:p>
                      <a:pPr algn="ctr"/>
                      <a:endParaRPr kumimoji="0" lang="en-US" sz="1200" b="0"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endParaRPr>
                    </a:p>
                    <a:p>
                      <a:pPr algn="ctr"/>
                      <a:r>
                        <a:rPr kumimoji="0" lang="en-US" sz="1800" b="0" i="0" u="none" strike="noStrike" kern="1200" cap="none" spc="0" normalizeH="0" baseline="0" noProof="0" dirty="0" err="1">
                          <a:ln>
                            <a:noFill/>
                          </a:ln>
                          <a:solidFill>
                            <a:prstClr val="black"/>
                          </a:solidFill>
                          <a:effectLst/>
                          <a:uLnTx/>
                          <a:uFillTx/>
                          <a:latin typeface="Vani" panose="02040502050405020303" pitchFamily="18" charset="0"/>
                          <a:ea typeface="+mn-ea"/>
                          <a:cs typeface="Vani" panose="02040502050405020303" pitchFamily="18" charset="0"/>
                        </a:rPr>
                        <a:t>Límit</a:t>
                      </a:r>
                      <a:r>
                        <a:rPr kumimoji="0" lang="en-US" sz="1800" b="0"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 de </a:t>
                      </a:r>
                      <a:r>
                        <a:rPr kumimoji="0" lang="en-US" sz="1800" b="0" i="0" u="none" strike="noStrike" kern="1200" cap="none" spc="0" normalizeH="0" baseline="0" noProof="0" dirty="0" err="1">
                          <a:ln>
                            <a:noFill/>
                          </a:ln>
                          <a:solidFill>
                            <a:prstClr val="black"/>
                          </a:solidFill>
                          <a:effectLst/>
                          <a:uLnTx/>
                          <a:uFillTx/>
                          <a:latin typeface="Vani" panose="02040502050405020303" pitchFamily="18" charset="0"/>
                          <a:ea typeface="+mn-ea"/>
                          <a:cs typeface="Vani" panose="02040502050405020303" pitchFamily="18" charset="0"/>
                        </a:rPr>
                        <a:t>concentració</a:t>
                      </a:r>
                      <a:r>
                        <a:rPr kumimoji="0" lang="en-US" sz="1800" b="0"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 </a:t>
                      </a:r>
                      <a:r>
                        <a:rPr kumimoji="0" lang="en-US" sz="1800" b="0" i="0" u="none" strike="noStrike" kern="1200" cap="none" spc="0" normalizeH="0" baseline="0" noProof="0" dirty="0" err="1">
                          <a:ln>
                            <a:noFill/>
                          </a:ln>
                          <a:solidFill>
                            <a:prstClr val="black"/>
                          </a:solidFill>
                          <a:effectLst/>
                          <a:uLnTx/>
                          <a:uFillTx/>
                          <a:latin typeface="Vani" panose="02040502050405020303" pitchFamily="18" charset="0"/>
                          <a:ea typeface="+mn-ea"/>
                          <a:cs typeface="Vani" panose="02040502050405020303" pitchFamily="18" charset="0"/>
                        </a:rPr>
                        <a:t>mitjana</a:t>
                      </a:r>
                      <a:r>
                        <a:rPr kumimoji="0" lang="en-US" sz="1800" b="0"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 </a:t>
                      </a:r>
                      <a:r>
                        <a:rPr kumimoji="0" lang="en-US" sz="1800" b="0" i="0" u="none" strike="noStrike" kern="1200" cap="none" spc="0" normalizeH="0" baseline="0" noProof="0" dirty="0" err="1">
                          <a:ln>
                            <a:noFill/>
                          </a:ln>
                          <a:solidFill>
                            <a:prstClr val="black"/>
                          </a:solidFill>
                          <a:effectLst/>
                          <a:uLnTx/>
                          <a:uFillTx/>
                          <a:latin typeface="Vani" panose="02040502050405020303" pitchFamily="18" charset="0"/>
                          <a:ea typeface="+mn-ea"/>
                          <a:cs typeface="Vani" panose="02040502050405020303" pitchFamily="18" charset="0"/>
                        </a:rPr>
                        <a:t>anual</a:t>
                      </a:r>
                      <a:endParaRPr lang="es-ES" sz="6000" dirty="0">
                        <a:latin typeface="Vani" panose="02040502050405020303" pitchFamily="18" charset="0"/>
                        <a:cs typeface="Vani" panose="02040502050405020303" pitchFamily="18" charset="0"/>
                      </a:endParaRPr>
                    </a:p>
                  </a:txBody>
                  <a:tcPr anchor="ctr">
                    <a:lnL w="12700" cap="flat" cmpd="sng" algn="ctr">
                      <a:noFill/>
                      <a:prstDash val="solid"/>
                      <a:round/>
                      <a:headEnd type="none" w="med" len="med"/>
                      <a:tailEnd type="none" w="med" len="med"/>
                    </a:lnL>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latin typeface="Vani" panose="02040502050405020303" pitchFamily="18" charset="0"/>
                          <a:cs typeface="Vani" panose="02040502050405020303" pitchFamily="18" charset="0"/>
                        </a:rPr>
                        <a:t>PM</a:t>
                      </a:r>
                      <a:r>
                        <a:rPr lang="en-US" sz="1800" dirty="0">
                          <a:latin typeface="Times New Roman" panose="02020603050405020304" pitchFamily="18" charset="0"/>
                          <a:cs typeface="Times New Roman" panose="02020603050405020304" pitchFamily="18" charset="0"/>
                        </a:rPr>
                        <a:t>2.5</a:t>
                      </a:r>
                      <a:endParaRPr lang="es-ES" sz="1800" dirty="0">
                        <a:latin typeface="Vani" panose="02040502050405020303" pitchFamily="18" charset="0"/>
                        <a:cs typeface="Vani" panose="02040502050405020303" pitchFamily="18" charset="0"/>
                      </a:endParaRPr>
                    </a:p>
                  </a:txBody>
                  <a:tcPr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 sz="1800" dirty="0">
                          <a:latin typeface="Times New Roman" panose="02020603050405020304" pitchFamily="18" charset="0"/>
                          <a:cs typeface="Times New Roman" panose="02020603050405020304" pitchFamily="18" charset="0"/>
                        </a:rPr>
                        <a:t>5</a:t>
                      </a:r>
                      <a:r>
                        <a:rPr lang="es-ES" sz="1800" dirty="0">
                          <a:latin typeface="Vani" panose="02040502050405020303" pitchFamily="18" charset="0"/>
                          <a:cs typeface="Vani" panose="02040502050405020303" pitchFamily="18" charset="0"/>
                        </a:rPr>
                        <a:t> µg / m</a:t>
                      </a:r>
                      <a:r>
                        <a:rPr lang="es-ES" sz="1800" baseline="30000" dirty="0">
                          <a:latin typeface="Vani" panose="02040502050405020303" pitchFamily="18" charset="0"/>
                          <a:cs typeface="Vani" panose="02040502050405020303" pitchFamily="18" charset="0"/>
                        </a:rPr>
                        <a:t>3</a:t>
                      </a:r>
                    </a:p>
                  </a:txBody>
                  <a:tcPr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778003"/>
                  </a:ext>
                </a:extLst>
              </a:tr>
              <a:tr h="396000">
                <a:tc vMerge="1">
                  <a:txBody>
                    <a:bodyPr/>
                    <a:lstStyle/>
                    <a:p>
                      <a:endParaRPr lang="es-ES" dirty="0"/>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latin typeface="Vani" panose="02040502050405020303" pitchFamily="18" charset="0"/>
                          <a:cs typeface="Vani" panose="02040502050405020303" pitchFamily="18" charset="0"/>
                        </a:rPr>
                        <a:t> NO</a:t>
                      </a:r>
                      <a:r>
                        <a:rPr lang="en-US" sz="1800" dirty="0">
                          <a:latin typeface="Times New Roman" panose="02020603050405020304" pitchFamily="18" charset="0"/>
                          <a:cs typeface="Times New Roman" panose="02020603050405020304" pitchFamily="18" charset="0"/>
                        </a:rPr>
                        <a:t>2</a:t>
                      </a:r>
                      <a:endParaRPr lang="es-ES" sz="1800" dirty="0">
                        <a:latin typeface="Vani" panose="02040502050405020303" pitchFamily="18" charset="0"/>
                        <a:cs typeface="Vani" panose="02040502050405020303"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2564983" rtl="0" eaLnBrk="1" fontAlgn="auto" latinLnBrk="0" hangingPunct="1">
                        <a:lnSpc>
                          <a:spcPct val="100000"/>
                        </a:lnSpc>
                        <a:spcBef>
                          <a:spcPts val="0"/>
                        </a:spcBef>
                        <a:spcAft>
                          <a:spcPts val="0"/>
                        </a:spcAft>
                        <a:buClrTx/>
                        <a:buSzTx/>
                        <a:buFontTx/>
                        <a:buNone/>
                        <a:tabLst/>
                        <a:defRPr/>
                      </a:pPr>
                      <a:r>
                        <a:rPr lang="es-ES" sz="1800" dirty="0">
                          <a:latin typeface="Times New Roman" panose="02020603050405020304" pitchFamily="18" charset="0"/>
                          <a:cs typeface="Times New Roman" panose="02020603050405020304" pitchFamily="18" charset="0"/>
                        </a:rPr>
                        <a:t>10</a:t>
                      </a:r>
                      <a:r>
                        <a:rPr lang="es-ES" sz="1800" dirty="0">
                          <a:latin typeface="Vani" panose="02040502050405020303" pitchFamily="18" charset="0"/>
                          <a:cs typeface="Vani" panose="02040502050405020303" pitchFamily="18" charset="0"/>
                        </a:rPr>
                        <a:t> µg / m</a:t>
                      </a:r>
                      <a:r>
                        <a:rPr lang="es-ES" sz="1800" baseline="30000" dirty="0">
                          <a:latin typeface="Vani" panose="02040502050405020303" pitchFamily="18" charset="0"/>
                          <a:cs typeface="Vani" panose="02040502050405020303" pitchFamily="18" charset="0"/>
                        </a:rPr>
                        <a:t>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8264149"/>
                  </a:ext>
                </a:extLst>
              </a:tr>
            </a:tbl>
          </a:graphicData>
        </a:graphic>
      </p:graphicFrame>
      <p:sp>
        <p:nvSpPr>
          <p:cNvPr id="2" name="Rectángulo 1">
            <a:extLst>
              <a:ext uri="{FF2B5EF4-FFF2-40B4-BE49-F238E27FC236}">
                <a16:creationId xmlns:a16="http://schemas.microsoft.com/office/drawing/2014/main" id="{542F931C-0050-490F-B8EF-1F8E4099C52B}"/>
              </a:ext>
            </a:extLst>
          </p:cNvPr>
          <p:cNvSpPr/>
          <p:nvPr/>
        </p:nvSpPr>
        <p:spPr>
          <a:xfrm>
            <a:off x="1589241" y="3534266"/>
            <a:ext cx="3833814" cy="32961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ángulo 30">
            <a:extLst>
              <a:ext uri="{FF2B5EF4-FFF2-40B4-BE49-F238E27FC236}">
                <a16:creationId xmlns:a16="http://schemas.microsoft.com/office/drawing/2014/main" id="{9B5629AB-D0BA-44B3-9B93-62167F2A5A0D}"/>
              </a:ext>
            </a:extLst>
          </p:cNvPr>
          <p:cNvSpPr/>
          <p:nvPr/>
        </p:nvSpPr>
        <p:spPr>
          <a:xfrm>
            <a:off x="5368430" y="3518637"/>
            <a:ext cx="3833814" cy="32961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upo 8">
            <a:extLst>
              <a:ext uri="{FF2B5EF4-FFF2-40B4-BE49-F238E27FC236}">
                <a16:creationId xmlns:a16="http://schemas.microsoft.com/office/drawing/2014/main" id="{066DDD60-94DB-40F0-911E-C26155909138}"/>
              </a:ext>
            </a:extLst>
          </p:cNvPr>
          <p:cNvGrpSpPr/>
          <p:nvPr/>
        </p:nvGrpSpPr>
        <p:grpSpPr>
          <a:xfrm>
            <a:off x="1776101" y="3588452"/>
            <a:ext cx="7326472" cy="3615753"/>
            <a:chOff x="13232850" y="15402630"/>
            <a:chExt cx="7326472" cy="3615753"/>
          </a:xfrm>
        </p:grpSpPr>
        <p:pic>
          <p:nvPicPr>
            <p:cNvPr id="10" name="Imagen 9">
              <a:extLst>
                <a:ext uri="{FF2B5EF4-FFF2-40B4-BE49-F238E27FC236}">
                  <a16:creationId xmlns:a16="http://schemas.microsoft.com/office/drawing/2014/main" id="{A60DED97-033E-4120-8A72-D11E32705A70}"/>
                </a:ext>
              </a:extLst>
            </p:cNvPr>
            <p:cNvPicPr>
              <a:picLocks noChangeAspect="1"/>
            </p:cNvPicPr>
            <p:nvPr/>
          </p:nvPicPr>
          <p:blipFill rotWithShape="1">
            <a:blip r:embed="rId3"/>
            <a:srcRect l="12912" t="2171" r="25677" b="11110"/>
            <a:stretch/>
          </p:blipFill>
          <p:spPr>
            <a:xfrm>
              <a:off x="17016592" y="16216508"/>
              <a:ext cx="2842818" cy="2428089"/>
            </a:xfrm>
            <a:prstGeom prst="rect">
              <a:avLst/>
            </a:prstGeom>
          </p:spPr>
        </p:pic>
        <p:grpSp>
          <p:nvGrpSpPr>
            <p:cNvPr id="11" name="Grupo 10">
              <a:extLst>
                <a:ext uri="{FF2B5EF4-FFF2-40B4-BE49-F238E27FC236}">
                  <a16:creationId xmlns:a16="http://schemas.microsoft.com/office/drawing/2014/main" id="{A3349BFB-15E5-4266-9732-5F837B0DFCB5}"/>
                </a:ext>
              </a:extLst>
            </p:cNvPr>
            <p:cNvGrpSpPr/>
            <p:nvPr/>
          </p:nvGrpSpPr>
          <p:grpSpPr>
            <a:xfrm>
              <a:off x="13232850" y="15402630"/>
              <a:ext cx="7326472" cy="3615753"/>
              <a:chOff x="13232850" y="15402630"/>
              <a:chExt cx="7326472" cy="3615753"/>
            </a:xfrm>
          </p:grpSpPr>
          <p:pic>
            <p:nvPicPr>
              <p:cNvPr id="13" name="Imagen 12">
                <a:extLst>
                  <a:ext uri="{FF2B5EF4-FFF2-40B4-BE49-F238E27FC236}">
                    <a16:creationId xmlns:a16="http://schemas.microsoft.com/office/drawing/2014/main" id="{4C4E1600-D358-4524-A615-5743054B30DF}"/>
                  </a:ext>
                </a:extLst>
              </p:cNvPr>
              <p:cNvPicPr>
                <a:picLocks noChangeAspect="1"/>
              </p:cNvPicPr>
              <p:nvPr/>
            </p:nvPicPr>
            <p:blipFill rotWithShape="1">
              <a:blip r:embed="rId4"/>
              <a:srcRect l="12241" t="2225" r="26348" b="11055"/>
              <a:stretch/>
            </p:blipFill>
            <p:spPr>
              <a:xfrm>
                <a:off x="13545662" y="15600966"/>
                <a:ext cx="2842818" cy="3043631"/>
              </a:xfrm>
              <a:prstGeom prst="rect">
                <a:avLst/>
              </a:prstGeom>
            </p:spPr>
          </p:pic>
          <p:grpSp>
            <p:nvGrpSpPr>
              <p:cNvPr id="14" name="Grupo 13">
                <a:extLst>
                  <a:ext uri="{FF2B5EF4-FFF2-40B4-BE49-F238E27FC236}">
                    <a16:creationId xmlns:a16="http://schemas.microsoft.com/office/drawing/2014/main" id="{A69E1875-FDDD-4AC3-8EFD-429F02D84B8B}"/>
                  </a:ext>
                </a:extLst>
              </p:cNvPr>
              <p:cNvGrpSpPr/>
              <p:nvPr/>
            </p:nvGrpSpPr>
            <p:grpSpPr>
              <a:xfrm>
                <a:off x="13232850" y="15402630"/>
                <a:ext cx="7326472" cy="3615753"/>
                <a:chOff x="13224413" y="15659674"/>
                <a:chExt cx="7326472" cy="3615753"/>
              </a:xfrm>
            </p:grpSpPr>
            <p:pic>
              <p:nvPicPr>
                <p:cNvPr id="16" name="Imagen 15">
                  <a:extLst>
                    <a:ext uri="{FF2B5EF4-FFF2-40B4-BE49-F238E27FC236}">
                      <a16:creationId xmlns:a16="http://schemas.microsoft.com/office/drawing/2014/main" id="{2C186FBD-8DC9-425C-9E92-578FEA86C744}"/>
                    </a:ext>
                  </a:extLst>
                </p:cNvPr>
                <p:cNvPicPr>
                  <a:picLocks noChangeAspect="1"/>
                </p:cNvPicPr>
                <p:nvPr/>
              </p:nvPicPr>
              <p:blipFill rotWithShape="1">
                <a:blip r:embed="rId5">
                  <a:duotone>
                    <a:schemeClr val="accent5">
                      <a:shade val="45000"/>
                      <a:satMod val="135000"/>
                    </a:schemeClr>
                    <a:prstClr val="white"/>
                  </a:duotone>
                </a:blip>
                <a:srcRect l="75634" t="37631" r="15302" b="41474"/>
                <a:stretch/>
              </p:blipFill>
              <p:spPr>
                <a:xfrm>
                  <a:off x="18859824" y="16064042"/>
                  <a:ext cx="417852" cy="764267"/>
                </a:xfrm>
                <a:prstGeom prst="rect">
                  <a:avLst/>
                </a:prstGeom>
              </p:spPr>
            </p:pic>
            <p:sp>
              <p:nvSpPr>
                <p:cNvPr id="17" name="CuadroTexto 16">
                  <a:extLst>
                    <a:ext uri="{FF2B5EF4-FFF2-40B4-BE49-F238E27FC236}">
                      <a16:creationId xmlns:a16="http://schemas.microsoft.com/office/drawing/2014/main" id="{B2B3C6F5-A769-4A94-AC40-D3DE9F3E4F6C}"/>
                    </a:ext>
                  </a:extLst>
                </p:cNvPr>
                <p:cNvSpPr txBox="1"/>
                <p:nvPr/>
              </p:nvSpPr>
              <p:spPr>
                <a:xfrm>
                  <a:off x="13638394" y="17877686"/>
                  <a:ext cx="831016" cy="3539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16.6%</a:t>
                  </a:r>
                </a:p>
              </p:txBody>
            </p:sp>
            <p:sp>
              <p:nvSpPr>
                <p:cNvPr id="18" name="CuadroTexto 17">
                  <a:extLst>
                    <a:ext uri="{FF2B5EF4-FFF2-40B4-BE49-F238E27FC236}">
                      <a16:creationId xmlns:a16="http://schemas.microsoft.com/office/drawing/2014/main" id="{BAA33C26-CD99-491E-8EB5-4F9B411297B1}"/>
                    </a:ext>
                  </a:extLst>
                </p:cNvPr>
                <p:cNvSpPr txBox="1"/>
                <p:nvPr/>
              </p:nvSpPr>
              <p:spPr>
                <a:xfrm>
                  <a:off x="14520130" y="15659674"/>
                  <a:ext cx="940516" cy="3539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83.4%</a:t>
                  </a:r>
                </a:p>
              </p:txBody>
            </p:sp>
            <p:sp>
              <p:nvSpPr>
                <p:cNvPr id="19" name="CuadroTexto 18">
                  <a:extLst>
                    <a:ext uri="{FF2B5EF4-FFF2-40B4-BE49-F238E27FC236}">
                      <a16:creationId xmlns:a16="http://schemas.microsoft.com/office/drawing/2014/main" id="{575E85F3-DF85-4158-B1C6-43A33EBECF23}"/>
                    </a:ext>
                  </a:extLst>
                </p:cNvPr>
                <p:cNvSpPr txBox="1"/>
                <p:nvPr/>
              </p:nvSpPr>
              <p:spPr>
                <a:xfrm>
                  <a:off x="15485730" y="18400052"/>
                  <a:ext cx="831016" cy="3539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0.0%</a:t>
                  </a:r>
                </a:p>
              </p:txBody>
            </p:sp>
            <p:sp>
              <p:nvSpPr>
                <p:cNvPr id="20" name="CuadroTexto 19">
                  <a:extLst>
                    <a:ext uri="{FF2B5EF4-FFF2-40B4-BE49-F238E27FC236}">
                      <a16:creationId xmlns:a16="http://schemas.microsoft.com/office/drawing/2014/main" id="{32D41A59-D352-4C53-A5C1-4D61165EE4BE}"/>
                    </a:ext>
                  </a:extLst>
                </p:cNvPr>
                <p:cNvSpPr txBox="1"/>
                <p:nvPr/>
              </p:nvSpPr>
              <p:spPr>
                <a:xfrm>
                  <a:off x="17077725" y="16242534"/>
                  <a:ext cx="831016" cy="3539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64.3%</a:t>
                  </a:r>
                </a:p>
              </p:txBody>
            </p:sp>
            <p:sp>
              <p:nvSpPr>
                <p:cNvPr id="21" name="CuadroTexto 20">
                  <a:extLst>
                    <a:ext uri="{FF2B5EF4-FFF2-40B4-BE49-F238E27FC236}">
                      <a16:creationId xmlns:a16="http://schemas.microsoft.com/office/drawing/2014/main" id="{BFE60436-8837-4D98-91FB-6481A2C7A380}"/>
                    </a:ext>
                  </a:extLst>
                </p:cNvPr>
                <p:cNvSpPr txBox="1"/>
                <p:nvPr/>
              </p:nvSpPr>
              <p:spPr>
                <a:xfrm>
                  <a:off x="18001144" y="17216670"/>
                  <a:ext cx="831016" cy="3539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35.7%</a:t>
                  </a:r>
                </a:p>
              </p:txBody>
            </p:sp>
            <p:sp>
              <p:nvSpPr>
                <p:cNvPr id="22" name="CuadroTexto 21">
                  <a:extLst>
                    <a:ext uri="{FF2B5EF4-FFF2-40B4-BE49-F238E27FC236}">
                      <a16:creationId xmlns:a16="http://schemas.microsoft.com/office/drawing/2014/main" id="{0C3C0541-1A09-4F4E-8046-C68DACA6E2AA}"/>
                    </a:ext>
                  </a:extLst>
                </p:cNvPr>
                <p:cNvSpPr txBox="1"/>
                <p:nvPr/>
              </p:nvSpPr>
              <p:spPr>
                <a:xfrm>
                  <a:off x="18907820" y="18445959"/>
                  <a:ext cx="831016" cy="3539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0.0%</a:t>
                  </a:r>
                </a:p>
              </p:txBody>
            </p:sp>
            <p:sp>
              <p:nvSpPr>
                <p:cNvPr id="23" name="CuadroTexto 22">
                  <a:extLst>
                    <a:ext uri="{FF2B5EF4-FFF2-40B4-BE49-F238E27FC236}">
                      <a16:creationId xmlns:a16="http://schemas.microsoft.com/office/drawing/2014/main" id="{91F17874-C3B4-4D08-8F99-6B951379422B}"/>
                    </a:ext>
                  </a:extLst>
                </p:cNvPr>
                <p:cNvSpPr txBox="1"/>
                <p:nvPr/>
              </p:nvSpPr>
              <p:spPr>
                <a:xfrm>
                  <a:off x="13224413" y="18921484"/>
                  <a:ext cx="3444151" cy="3539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PM2.5 </a:t>
                  </a:r>
                  <a:r>
                    <a:rPr kumimoji="0" lang="es-ES" sz="1500" b="1"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a:t>
                  </a:r>
                  <a:r>
                    <a:rPr kumimoji="0" lang="es-ES" sz="1500" b="1" i="0" u="none" strike="noStrike" kern="1200" cap="none" spc="0" normalizeH="0" baseline="0" noProof="0" dirty="0" err="1">
                      <a:ln>
                        <a:noFill/>
                      </a:ln>
                      <a:solidFill>
                        <a:prstClr val="black"/>
                      </a:solidFill>
                      <a:effectLst/>
                      <a:uLnTx/>
                      <a:uFillTx/>
                      <a:latin typeface="Vani" panose="02040502050405020303" pitchFamily="18" charset="0"/>
                      <a:ea typeface="+mn-ea"/>
                      <a:cs typeface="Vani" panose="02040502050405020303" pitchFamily="18" charset="0"/>
                    </a:rPr>
                    <a:t>outdoor</a:t>
                  </a:r>
                  <a:r>
                    <a:rPr kumimoji="0" lang="es-ES" sz="1500" b="1"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 </a:t>
                  </a:r>
                </a:p>
              </p:txBody>
            </p:sp>
            <p:sp>
              <p:nvSpPr>
                <p:cNvPr id="24" name="CuadroTexto 23">
                  <a:extLst>
                    <a:ext uri="{FF2B5EF4-FFF2-40B4-BE49-F238E27FC236}">
                      <a16:creationId xmlns:a16="http://schemas.microsoft.com/office/drawing/2014/main" id="{59DB7723-D7A9-4E7C-A43F-C0A8A461F505}"/>
                    </a:ext>
                  </a:extLst>
                </p:cNvPr>
                <p:cNvSpPr txBox="1"/>
                <p:nvPr/>
              </p:nvSpPr>
              <p:spPr>
                <a:xfrm>
                  <a:off x="16699450" y="18932830"/>
                  <a:ext cx="3570448" cy="3231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NO2 </a:t>
                  </a:r>
                  <a:r>
                    <a:rPr kumimoji="0" lang="es-ES" sz="1500" b="1"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a:t>
                  </a:r>
                  <a:r>
                    <a:rPr kumimoji="0" lang="es-ES" sz="1500" b="1" i="0" u="none" strike="noStrike" kern="1200" cap="none" spc="0" normalizeH="0" baseline="0" noProof="0" dirty="0" err="1">
                      <a:ln>
                        <a:noFill/>
                      </a:ln>
                      <a:solidFill>
                        <a:prstClr val="black"/>
                      </a:solidFill>
                      <a:effectLst/>
                      <a:uLnTx/>
                      <a:uFillTx/>
                      <a:latin typeface="Vani" panose="02040502050405020303" pitchFamily="18" charset="0"/>
                      <a:ea typeface="+mn-ea"/>
                      <a:cs typeface="Vani" panose="02040502050405020303" pitchFamily="18" charset="0"/>
                    </a:rPr>
                    <a:t>outdoor</a:t>
                  </a:r>
                  <a:r>
                    <a:rPr kumimoji="0" lang="es-ES" sz="1500" b="1"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 </a:t>
                  </a:r>
                  <a:endParaRPr kumimoji="0" lang="es-ES" sz="1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CuadroTexto 24">
                  <a:extLst>
                    <a:ext uri="{FF2B5EF4-FFF2-40B4-BE49-F238E27FC236}">
                      <a16:creationId xmlns:a16="http://schemas.microsoft.com/office/drawing/2014/main" id="{3137ACB7-4B1B-4F8D-A7C0-85B51E024ACE}"/>
                    </a:ext>
                  </a:extLst>
                </p:cNvPr>
                <p:cNvSpPr txBox="1"/>
                <p:nvPr/>
              </p:nvSpPr>
              <p:spPr>
                <a:xfrm>
                  <a:off x="15436935" y="16316649"/>
                  <a:ext cx="161913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&gt; </a:t>
                  </a:r>
                  <a:r>
                    <a:rPr kumimoji="0" lang="es-E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r>
                    <a:rPr kumimoji="0" lang="es-ES" sz="1400" b="0"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 µg/m</a:t>
                  </a:r>
                  <a:r>
                    <a:rPr kumimoji="0" lang="es-ES" sz="1400" b="0" i="0" u="none" strike="noStrike" kern="1200" cap="none" spc="0" normalizeH="0" baseline="30000" noProof="0" dirty="0">
                      <a:ln>
                        <a:noFill/>
                      </a:ln>
                      <a:solidFill>
                        <a:prstClr val="black"/>
                      </a:solidFill>
                      <a:effectLst/>
                      <a:uLnTx/>
                      <a:uFillTx/>
                      <a:latin typeface="Vani" panose="02040502050405020303" pitchFamily="18" charset="0"/>
                      <a:ea typeface="+mn-ea"/>
                      <a:cs typeface="Vani" panose="02040502050405020303" pitchFamily="18" charset="0"/>
                    </a:rPr>
                    <a:t>3</a:t>
                  </a:r>
                </a:p>
              </p:txBody>
            </p:sp>
            <p:sp>
              <p:nvSpPr>
                <p:cNvPr id="26" name="CuadroTexto 25">
                  <a:extLst>
                    <a:ext uri="{FF2B5EF4-FFF2-40B4-BE49-F238E27FC236}">
                      <a16:creationId xmlns:a16="http://schemas.microsoft.com/office/drawing/2014/main" id="{195B8DF5-6A60-48B1-AF30-B13B40358797}"/>
                    </a:ext>
                  </a:extLst>
                </p:cNvPr>
                <p:cNvSpPr txBox="1"/>
                <p:nvPr/>
              </p:nvSpPr>
              <p:spPr>
                <a:xfrm>
                  <a:off x="15474911" y="16088646"/>
                  <a:ext cx="161913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&gt; </a:t>
                  </a:r>
                  <a:r>
                    <a:rPr kumimoji="0" lang="es-E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a:t>
                  </a:r>
                  <a:r>
                    <a:rPr kumimoji="0" lang="es-ES" sz="1400" b="0"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 µg/m</a:t>
                  </a:r>
                  <a:r>
                    <a:rPr kumimoji="0" lang="es-ES" sz="1400" b="0" i="0" u="none" strike="noStrike" kern="1200" cap="none" spc="0" normalizeH="0" baseline="30000" noProof="0" dirty="0">
                      <a:ln>
                        <a:noFill/>
                      </a:ln>
                      <a:solidFill>
                        <a:prstClr val="black"/>
                      </a:solidFill>
                      <a:effectLst/>
                      <a:uLnTx/>
                      <a:uFillTx/>
                      <a:latin typeface="Vani" panose="02040502050405020303" pitchFamily="18" charset="0"/>
                      <a:ea typeface="+mn-ea"/>
                      <a:cs typeface="Vani" panose="02040502050405020303" pitchFamily="18" charset="0"/>
                    </a:rPr>
                    <a:t>3</a:t>
                  </a:r>
                </a:p>
              </p:txBody>
            </p:sp>
            <p:sp>
              <p:nvSpPr>
                <p:cNvPr id="27" name="CuadroTexto 26">
                  <a:extLst>
                    <a:ext uri="{FF2B5EF4-FFF2-40B4-BE49-F238E27FC236}">
                      <a16:creationId xmlns:a16="http://schemas.microsoft.com/office/drawing/2014/main" id="{5B14CD59-E646-43B9-86B1-267C2F91719F}"/>
                    </a:ext>
                  </a:extLst>
                </p:cNvPr>
                <p:cNvSpPr txBox="1"/>
                <p:nvPr/>
              </p:nvSpPr>
              <p:spPr>
                <a:xfrm>
                  <a:off x="15420617" y="16553597"/>
                  <a:ext cx="161913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&lt; </a:t>
                  </a:r>
                  <a:r>
                    <a:rPr kumimoji="0" lang="es-E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r>
                    <a:rPr kumimoji="0" lang="es-ES" sz="1400" b="0"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 µg/m</a:t>
                  </a:r>
                  <a:r>
                    <a:rPr kumimoji="0" lang="es-ES" sz="1400" b="0" i="0" u="none" strike="noStrike" kern="1200" cap="none" spc="0" normalizeH="0" baseline="30000" noProof="0" dirty="0">
                      <a:ln>
                        <a:noFill/>
                      </a:ln>
                      <a:solidFill>
                        <a:prstClr val="black"/>
                      </a:solidFill>
                      <a:effectLst/>
                      <a:uLnTx/>
                      <a:uFillTx/>
                      <a:latin typeface="Vani" panose="02040502050405020303" pitchFamily="18" charset="0"/>
                      <a:ea typeface="+mn-ea"/>
                      <a:cs typeface="Vani" panose="02040502050405020303" pitchFamily="18" charset="0"/>
                    </a:rPr>
                    <a:t>3</a:t>
                  </a:r>
                </a:p>
              </p:txBody>
            </p:sp>
            <p:sp>
              <p:nvSpPr>
                <p:cNvPr id="28" name="CuadroTexto 27">
                  <a:extLst>
                    <a:ext uri="{FF2B5EF4-FFF2-40B4-BE49-F238E27FC236}">
                      <a16:creationId xmlns:a16="http://schemas.microsoft.com/office/drawing/2014/main" id="{69011605-1E81-4B42-B260-A027B9DA79EF}"/>
                    </a:ext>
                  </a:extLst>
                </p:cNvPr>
                <p:cNvSpPr txBox="1"/>
                <p:nvPr/>
              </p:nvSpPr>
              <p:spPr>
                <a:xfrm>
                  <a:off x="18929270" y="16089617"/>
                  <a:ext cx="161913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&gt; </a:t>
                  </a:r>
                  <a:r>
                    <a:rPr kumimoji="0" lang="es-E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a:t>
                  </a:r>
                  <a:r>
                    <a:rPr kumimoji="0" lang="es-ES" sz="1400" b="0"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 µg/m</a:t>
                  </a:r>
                  <a:r>
                    <a:rPr kumimoji="0" lang="es-ES" sz="1400" b="0" i="0" u="none" strike="noStrike" kern="1200" cap="none" spc="0" normalizeH="0" baseline="30000" noProof="0" dirty="0">
                      <a:ln>
                        <a:noFill/>
                      </a:ln>
                      <a:solidFill>
                        <a:prstClr val="black"/>
                      </a:solidFill>
                      <a:effectLst/>
                      <a:uLnTx/>
                      <a:uFillTx/>
                      <a:latin typeface="Vani" panose="02040502050405020303" pitchFamily="18" charset="0"/>
                      <a:ea typeface="+mn-ea"/>
                      <a:cs typeface="Vani" panose="02040502050405020303" pitchFamily="18" charset="0"/>
                    </a:rPr>
                    <a:t>3</a:t>
                  </a:r>
                </a:p>
              </p:txBody>
            </p:sp>
            <p:sp>
              <p:nvSpPr>
                <p:cNvPr id="29" name="CuadroTexto 28">
                  <a:extLst>
                    <a:ext uri="{FF2B5EF4-FFF2-40B4-BE49-F238E27FC236}">
                      <a16:creationId xmlns:a16="http://schemas.microsoft.com/office/drawing/2014/main" id="{BCB746B3-E0B3-4BA7-8F12-4CA67A55F6C2}"/>
                    </a:ext>
                  </a:extLst>
                </p:cNvPr>
                <p:cNvSpPr txBox="1"/>
                <p:nvPr/>
              </p:nvSpPr>
              <p:spPr>
                <a:xfrm>
                  <a:off x="18931753" y="16323885"/>
                  <a:ext cx="161913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&gt; </a:t>
                  </a:r>
                  <a:r>
                    <a:rPr kumimoji="0" lang="es-E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r>
                    <a:rPr kumimoji="0" lang="es-ES" sz="1400" b="0"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 µg/m</a:t>
                  </a:r>
                  <a:r>
                    <a:rPr kumimoji="0" lang="es-ES" sz="1400" b="0" i="0" u="none" strike="noStrike" kern="1200" cap="none" spc="0" normalizeH="0" baseline="30000" noProof="0" dirty="0">
                      <a:ln>
                        <a:noFill/>
                      </a:ln>
                      <a:solidFill>
                        <a:prstClr val="black"/>
                      </a:solidFill>
                      <a:effectLst/>
                      <a:uLnTx/>
                      <a:uFillTx/>
                      <a:latin typeface="Vani" panose="02040502050405020303" pitchFamily="18" charset="0"/>
                      <a:ea typeface="+mn-ea"/>
                      <a:cs typeface="Vani" panose="02040502050405020303" pitchFamily="18" charset="0"/>
                    </a:rPr>
                    <a:t>3</a:t>
                  </a:r>
                </a:p>
              </p:txBody>
            </p:sp>
            <p:sp>
              <p:nvSpPr>
                <p:cNvPr id="30" name="CuadroTexto 29">
                  <a:extLst>
                    <a:ext uri="{FF2B5EF4-FFF2-40B4-BE49-F238E27FC236}">
                      <a16:creationId xmlns:a16="http://schemas.microsoft.com/office/drawing/2014/main" id="{DC8E5CBB-3401-4B8C-8402-7558728F91DD}"/>
                    </a:ext>
                  </a:extLst>
                </p:cNvPr>
                <p:cNvSpPr txBox="1"/>
                <p:nvPr/>
              </p:nvSpPr>
              <p:spPr>
                <a:xfrm>
                  <a:off x="18931753" y="16545437"/>
                  <a:ext cx="161913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&lt; </a:t>
                  </a:r>
                  <a:r>
                    <a:rPr kumimoji="0" lang="es-E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r>
                    <a:rPr kumimoji="0" lang="es-ES" sz="1400" b="0"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 µg/m</a:t>
                  </a:r>
                  <a:r>
                    <a:rPr kumimoji="0" lang="es-ES" sz="1400" b="0" i="0" u="none" strike="noStrike" kern="1200" cap="none" spc="0" normalizeH="0" baseline="30000" noProof="0" dirty="0">
                      <a:ln>
                        <a:noFill/>
                      </a:ln>
                      <a:solidFill>
                        <a:prstClr val="black"/>
                      </a:solidFill>
                      <a:effectLst/>
                      <a:uLnTx/>
                      <a:uFillTx/>
                      <a:latin typeface="Vani" panose="02040502050405020303" pitchFamily="18" charset="0"/>
                      <a:ea typeface="+mn-ea"/>
                      <a:cs typeface="Vani" panose="02040502050405020303" pitchFamily="18" charset="0"/>
                    </a:rPr>
                    <a:t>3</a:t>
                  </a:r>
                </a:p>
              </p:txBody>
            </p:sp>
          </p:grpSp>
          <p:pic>
            <p:nvPicPr>
              <p:cNvPr id="15" name="Imagen 14">
                <a:extLst>
                  <a:ext uri="{FF2B5EF4-FFF2-40B4-BE49-F238E27FC236}">
                    <a16:creationId xmlns:a16="http://schemas.microsoft.com/office/drawing/2014/main" id="{AEC3BC3F-E9E1-402B-8D08-5B6F8E8700C9}"/>
                  </a:ext>
                </a:extLst>
              </p:cNvPr>
              <p:cNvPicPr>
                <a:picLocks noChangeAspect="1"/>
              </p:cNvPicPr>
              <p:nvPr/>
            </p:nvPicPr>
            <p:blipFill rotWithShape="1">
              <a:blip r:embed="rId4"/>
              <a:srcRect l="77721" t="38566" r="14805" b="41592"/>
              <a:stretch/>
            </p:blipFill>
            <p:spPr>
              <a:xfrm>
                <a:off x="15512942" y="15840940"/>
                <a:ext cx="345986" cy="744619"/>
              </a:xfrm>
              <a:prstGeom prst="rect">
                <a:avLst/>
              </a:prstGeom>
            </p:spPr>
          </p:pic>
        </p:grpSp>
        <p:pic>
          <p:nvPicPr>
            <p:cNvPr id="12" name="Imagen 11">
              <a:extLst>
                <a:ext uri="{FF2B5EF4-FFF2-40B4-BE49-F238E27FC236}">
                  <a16:creationId xmlns:a16="http://schemas.microsoft.com/office/drawing/2014/main" id="{1C07ACD9-1E9E-4E0A-AC4E-EC1D1B5E5045}"/>
                </a:ext>
              </a:extLst>
            </p:cNvPr>
            <p:cNvPicPr>
              <a:picLocks noChangeAspect="1"/>
            </p:cNvPicPr>
            <p:nvPr/>
          </p:nvPicPr>
          <p:blipFill rotWithShape="1">
            <a:blip r:embed="rId3"/>
            <a:srcRect l="78006" t="38508" r="15277" b="41762"/>
            <a:stretch/>
          </p:blipFill>
          <p:spPr>
            <a:xfrm>
              <a:off x="18987537" y="15840940"/>
              <a:ext cx="310928" cy="740437"/>
            </a:xfrm>
            <a:prstGeom prst="rect">
              <a:avLst/>
            </a:prstGeom>
          </p:spPr>
        </p:pic>
      </p:grpSp>
    </p:spTree>
    <p:extLst>
      <p:ext uri="{BB962C8B-B14F-4D97-AF65-F5344CB8AC3E}">
        <p14:creationId xmlns:p14="http://schemas.microsoft.com/office/powerpoint/2010/main" val="101553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6225A67-4A48-4E25-36E8-8457818B3522}"/>
              </a:ext>
            </a:extLst>
          </p:cNvPr>
          <p:cNvPicPr>
            <a:picLocks noChangeAspect="1"/>
          </p:cNvPicPr>
          <p:nvPr/>
        </p:nvPicPr>
        <p:blipFill>
          <a:blip r:embed="rId2"/>
          <a:stretch>
            <a:fillRect/>
          </a:stretch>
        </p:blipFill>
        <p:spPr>
          <a:xfrm>
            <a:off x="-1" y="2148"/>
            <a:ext cx="10694853" cy="7557527"/>
          </a:xfrm>
          <a:prstGeom prst="rect">
            <a:avLst/>
          </a:prstGeom>
        </p:spPr>
      </p:pic>
      <p:sp>
        <p:nvSpPr>
          <p:cNvPr id="6" name="Rectángulo 5">
            <a:extLst>
              <a:ext uri="{FF2B5EF4-FFF2-40B4-BE49-F238E27FC236}">
                <a16:creationId xmlns:a16="http://schemas.microsoft.com/office/drawing/2014/main" id="{8008F956-7B6B-85B7-2F57-3F821506CCE9}"/>
              </a:ext>
            </a:extLst>
          </p:cNvPr>
          <p:cNvSpPr/>
          <p:nvPr/>
        </p:nvSpPr>
        <p:spPr>
          <a:xfrm>
            <a:off x="373466" y="627898"/>
            <a:ext cx="9626053" cy="528350"/>
          </a:xfrm>
          <a:prstGeom prst="rect">
            <a:avLst/>
          </a:prstGeom>
          <a:ln>
            <a:noFill/>
          </a:ln>
        </p:spPr>
        <p:txBody>
          <a:bodyPr wrap="square">
            <a:spAutoFit/>
          </a:bodyPr>
          <a:lstStyle/>
          <a:p>
            <a:pPr marL="0" marR="0" lvl="0" indent="0" algn="l" defTabSz="457200" rtl="0" eaLnBrk="1" fontAlgn="auto" latinLnBrk="0" hangingPunct="1">
              <a:lnSpc>
                <a:spcPts val="3400"/>
              </a:lnSpc>
              <a:spcBef>
                <a:spcPts val="0"/>
              </a:spcBef>
              <a:spcAft>
                <a:spcPts val="0"/>
              </a:spcAft>
              <a:buClrTx/>
              <a:buSzTx/>
              <a:buFontTx/>
              <a:buNone/>
              <a:tabLst/>
              <a:defRPr/>
            </a:pPr>
            <a:r>
              <a:rPr kumimoji="0" lang="es-ES" sz="3200" b="1" i="0" u="none" strike="noStrike" kern="1200" cap="none" spc="0" normalizeH="0" baseline="0" noProof="0" dirty="0" err="1">
                <a:ln>
                  <a:noFill/>
                </a:ln>
                <a:solidFill>
                  <a:srgbClr val="29AA97"/>
                </a:solidFill>
                <a:effectLst/>
                <a:uLnTx/>
                <a:uFillTx/>
                <a:latin typeface="Calibri" charset="0"/>
                <a:ea typeface="Calibri" charset="0"/>
                <a:cs typeface="Calibri" charset="0"/>
              </a:rPr>
              <a:t>Resultats</a:t>
            </a:r>
            <a:endParaRPr kumimoji="0" lang="es-ES_tradnl" sz="3200" b="1" i="0" u="none" strike="noStrike" kern="1200" cap="none" spc="0" normalizeH="0" baseline="0" noProof="0" dirty="0">
              <a:ln>
                <a:noFill/>
              </a:ln>
              <a:solidFill>
                <a:srgbClr val="29AA97"/>
              </a:solidFill>
              <a:effectLst/>
              <a:uLnTx/>
              <a:uFillTx/>
              <a:latin typeface="Calibri" charset="0"/>
              <a:ea typeface="Calibri" charset="0"/>
              <a:cs typeface="Calibri" charset="0"/>
            </a:endParaRPr>
          </a:p>
        </p:txBody>
      </p:sp>
      <p:sp>
        <p:nvSpPr>
          <p:cNvPr id="7" name="Rectángulo 6">
            <a:extLst>
              <a:ext uri="{FF2B5EF4-FFF2-40B4-BE49-F238E27FC236}">
                <a16:creationId xmlns:a16="http://schemas.microsoft.com/office/drawing/2014/main" id="{06C0D376-D797-F266-6562-4EE2358A3540}"/>
              </a:ext>
            </a:extLst>
          </p:cNvPr>
          <p:cNvSpPr/>
          <p:nvPr/>
        </p:nvSpPr>
        <p:spPr>
          <a:xfrm>
            <a:off x="766870" y="2838698"/>
            <a:ext cx="9791193" cy="1231556"/>
          </a:xfrm>
          <a:prstGeom prst="rect">
            <a:avLst/>
          </a:prstGeom>
        </p:spPr>
        <p:txBody>
          <a:bodyPr wrap="square">
            <a:spAutoFit/>
          </a:bodyPr>
          <a:lstStyle/>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 sz="2400" b="0" i="0" u="none" strike="noStrike" kern="1200" cap="none" spc="0" normalizeH="0" baseline="0" noProof="0" dirty="0">
              <a:ln>
                <a:noFill/>
              </a:ln>
              <a:solidFill>
                <a:prstClr val="black">
                  <a:lumMod val="50000"/>
                  <a:lumOff val="50000"/>
                </a:prstClr>
              </a:solidFill>
              <a:effectLst/>
              <a:uLnTx/>
              <a:uFillTx/>
              <a:latin typeface="Calibri" charset="0"/>
              <a:ea typeface="Calibri" charset="0"/>
              <a:cs typeface="Calibri" charset="0"/>
            </a:endParaRPr>
          </a:p>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 sz="2400" b="0" i="0" u="none" strike="noStrike" kern="1200" cap="none" spc="0" normalizeH="0" baseline="0" noProof="0" dirty="0">
              <a:ln>
                <a:noFill/>
              </a:ln>
              <a:solidFill>
                <a:prstClr val="black">
                  <a:lumMod val="50000"/>
                  <a:lumOff val="50000"/>
                </a:prstClr>
              </a:solidFill>
              <a:effectLst/>
              <a:uLnTx/>
              <a:uFillTx/>
              <a:latin typeface="Calibri" charset="0"/>
              <a:ea typeface="Calibri" charset="0"/>
              <a:cs typeface="Calibri" charset="0"/>
            </a:endParaRPr>
          </a:p>
        </p:txBody>
      </p:sp>
      <p:pic>
        <p:nvPicPr>
          <p:cNvPr id="8" name="image2.png">
            <a:extLst>
              <a:ext uri="{FF2B5EF4-FFF2-40B4-BE49-F238E27FC236}">
                <a16:creationId xmlns:a16="http://schemas.microsoft.com/office/drawing/2014/main" id="{613D2945-4232-4666-BD41-7E9CE52CA9DC}"/>
              </a:ext>
            </a:extLst>
          </p:cNvPr>
          <p:cNvPicPr/>
          <p:nvPr/>
        </p:nvPicPr>
        <p:blipFill>
          <a:blip r:embed="rId3"/>
          <a:srcRect/>
          <a:stretch>
            <a:fillRect/>
          </a:stretch>
        </p:blipFill>
        <p:spPr>
          <a:xfrm>
            <a:off x="1780143" y="1881963"/>
            <a:ext cx="7131526" cy="5049814"/>
          </a:xfrm>
          <a:prstGeom prst="rect">
            <a:avLst/>
          </a:prstGeom>
          <a:ln/>
        </p:spPr>
      </p:pic>
      <p:pic>
        <p:nvPicPr>
          <p:cNvPr id="10" name="image3.png">
            <a:extLst>
              <a:ext uri="{FF2B5EF4-FFF2-40B4-BE49-F238E27FC236}">
                <a16:creationId xmlns:a16="http://schemas.microsoft.com/office/drawing/2014/main" id="{D2A3C18D-8D72-4271-8282-18D255E14050}"/>
              </a:ext>
            </a:extLst>
          </p:cNvPr>
          <p:cNvPicPr/>
          <p:nvPr/>
        </p:nvPicPr>
        <p:blipFill>
          <a:blip r:embed="rId4"/>
          <a:srcRect/>
          <a:stretch>
            <a:fillRect/>
          </a:stretch>
        </p:blipFill>
        <p:spPr>
          <a:xfrm>
            <a:off x="1780143" y="1851341"/>
            <a:ext cx="7131526" cy="5080435"/>
          </a:xfrm>
          <a:prstGeom prst="rect">
            <a:avLst/>
          </a:prstGeom>
          <a:ln/>
        </p:spPr>
      </p:pic>
      <p:sp>
        <p:nvSpPr>
          <p:cNvPr id="11" name="Rectángulo 10">
            <a:extLst>
              <a:ext uri="{FF2B5EF4-FFF2-40B4-BE49-F238E27FC236}">
                <a16:creationId xmlns:a16="http://schemas.microsoft.com/office/drawing/2014/main" id="{E6210627-899F-40A4-BD1E-65E113264DAA}"/>
              </a:ext>
            </a:extLst>
          </p:cNvPr>
          <p:cNvSpPr/>
          <p:nvPr/>
        </p:nvSpPr>
        <p:spPr>
          <a:xfrm>
            <a:off x="532879" y="1293319"/>
            <a:ext cx="9626053" cy="500586"/>
          </a:xfrm>
          <a:prstGeom prst="rect">
            <a:avLst/>
          </a:prstGeom>
          <a:ln>
            <a:noFill/>
          </a:ln>
        </p:spPr>
        <p:txBody>
          <a:bodyPr wrap="square">
            <a:spAutoFit/>
          </a:bodyPr>
          <a:lstStyle/>
          <a:p>
            <a:pPr marL="0" marR="0" lvl="0" indent="0" algn="l" defTabSz="457200" rtl="0" eaLnBrk="1" fontAlgn="auto" latinLnBrk="0" hangingPunct="1">
              <a:lnSpc>
                <a:spcPts val="34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Calibri" charset="0"/>
                <a:ea typeface="Calibri" charset="0"/>
                <a:cs typeface="Calibri" charset="0"/>
              </a:rPr>
              <a:t>Mesures </a:t>
            </a:r>
            <a:r>
              <a:rPr kumimoji="0" lang="es-ES" sz="2400" b="1" i="0" u="none" strike="noStrike" kern="1200" cap="none" spc="0" normalizeH="0" baseline="0" noProof="0" dirty="0" err="1">
                <a:ln>
                  <a:noFill/>
                </a:ln>
                <a:solidFill>
                  <a:prstClr val="black"/>
                </a:solidFill>
                <a:effectLst/>
                <a:uLnTx/>
                <a:uFillTx/>
                <a:latin typeface="Calibri" charset="0"/>
                <a:ea typeface="Calibri" charset="0"/>
                <a:cs typeface="Calibri" charset="0"/>
              </a:rPr>
              <a:t>morfològiques</a:t>
            </a:r>
            <a:r>
              <a:rPr kumimoji="0" lang="es-ES" sz="2400" b="1" i="0" u="none" strike="noStrike" kern="1200" cap="none" spc="0" normalizeH="0" baseline="0" noProof="0" dirty="0">
                <a:ln>
                  <a:noFill/>
                </a:ln>
                <a:solidFill>
                  <a:prstClr val="black"/>
                </a:solidFill>
                <a:effectLst/>
                <a:uLnTx/>
                <a:uFillTx/>
                <a:latin typeface="Calibri" charset="0"/>
                <a:ea typeface="Calibri" charset="0"/>
                <a:cs typeface="Calibri" charset="0"/>
              </a:rPr>
              <a:t> </a:t>
            </a:r>
            <a:r>
              <a:rPr kumimoji="0" lang="es-ES" sz="2400" b="1" i="0" u="none" strike="noStrike" kern="1200" cap="none" spc="0" normalizeH="0" baseline="0" noProof="0" dirty="0" err="1">
                <a:ln>
                  <a:noFill/>
                </a:ln>
                <a:solidFill>
                  <a:prstClr val="black"/>
                </a:solidFill>
                <a:effectLst/>
                <a:uLnTx/>
                <a:uFillTx/>
                <a:latin typeface="Calibri" charset="0"/>
                <a:ea typeface="Calibri" charset="0"/>
                <a:cs typeface="Calibri" charset="0"/>
              </a:rPr>
              <a:t>cerebrals</a:t>
            </a:r>
            <a:r>
              <a:rPr kumimoji="0" lang="es-ES" sz="2400" b="1" i="0" u="none" strike="noStrike" kern="1200" cap="none" spc="0" normalizeH="0" baseline="0" noProof="0" dirty="0">
                <a:ln>
                  <a:noFill/>
                </a:ln>
                <a:solidFill>
                  <a:prstClr val="black"/>
                </a:solidFill>
                <a:effectLst/>
                <a:uLnTx/>
                <a:uFillTx/>
                <a:latin typeface="Calibri" charset="0"/>
                <a:ea typeface="Calibri" charset="0"/>
                <a:cs typeface="Calibri" charset="0"/>
              </a:rPr>
              <a:t> – NO2</a:t>
            </a:r>
            <a:endParaRPr kumimoji="0" lang="es-ES_tradnl" sz="2400" b="1" i="0" u="none" strike="noStrike" kern="1200" cap="none" spc="0" normalizeH="0" baseline="0" noProof="0" dirty="0">
              <a:ln>
                <a:noFill/>
              </a:ln>
              <a:solidFill>
                <a:prstClr val="black"/>
              </a:solidFill>
              <a:effectLst/>
              <a:uLnTx/>
              <a:uFillTx/>
              <a:latin typeface="Calibri" charset="0"/>
              <a:ea typeface="Calibri" charset="0"/>
              <a:cs typeface="Calibri" charset="0"/>
            </a:endParaRPr>
          </a:p>
        </p:txBody>
      </p:sp>
    </p:spTree>
    <p:extLst>
      <p:ext uri="{BB962C8B-B14F-4D97-AF65-F5344CB8AC3E}">
        <p14:creationId xmlns:p14="http://schemas.microsoft.com/office/powerpoint/2010/main" val="4207755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6225A67-4A48-4E25-36E8-8457818B3522}"/>
              </a:ext>
            </a:extLst>
          </p:cNvPr>
          <p:cNvPicPr>
            <a:picLocks noChangeAspect="1"/>
          </p:cNvPicPr>
          <p:nvPr/>
        </p:nvPicPr>
        <p:blipFill>
          <a:blip r:embed="rId2"/>
          <a:stretch>
            <a:fillRect/>
          </a:stretch>
        </p:blipFill>
        <p:spPr>
          <a:xfrm>
            <a:off x="-1" y="2148"/>
            <a:ext cx="10694853" cy="7557527"/>
          </a:xfrm>
          <a:prstGeom prst="rect">
            <a:avLst/>
          </a:prstGeom>
        </p:spPr>
      </p:pic>
      <p:sp>
        <p:nvSpPr>
          <p:cNvPr id="6" name="Rectángulo 5">
            <a:extLst>
              <a:ext uri="{FF2B5EF4-FFF2-40B4-BE49-F238E27FC236}">
                <a16:creationId xmlns:a16="http://schemas.microsoft.com/office/drawing/2014/main" id="{8008F956-7B6B-85B7-2F57-3F821506CCE9}"/>
              </a:ext>
            </a:extLst>
          </p:cNvPr>
          <p:cNvSpPr/>
          <p:nvPr/>
        </p:nvSpPr>
        <p:spPr>
          <a:xfrm>
            <a:off x="373466" y="627898"/>
            <a:ext cx="9626053" cy="528350"/>
          </a:xfrm>
          <a:prstGeom prst="rect">
            <a:avLst/>
          </a:prstGeom>
          <a:ln>
            <a:noFill/>
          </a:ln>
        </p:spPr>
        <p:txBody>
          <a:bodyPr wrap="square">
            <a:spAutoFit/>
          </a:bodyPr>
          <a:lstStyle/>
          <a:p>
            <a:pPr marL="0" marR="0" lvl="0" indent="0" algn="l" defTabSz="457200" rtl="0" eaLnBrk="1" fontAlgn="auto" latinLnBrk="0" hangingPunct="1">
              <a:lnSpc>
                <a:spcPts val="3400"/>
              </a:lnSpc>
              <a:spcBef>
                <a:spcPts val="0"/>
              </a:spcBef>
              <a:spcAft>
                <a:spcPts val="0"/>
              </a:spcAft>
              <a:buClrTx/>
              <a:buSzTx/>
              <a:buFontTx/>
              <a:buNone/>
              <a:tabLst/>
              <a:defRPr/>
            </a:pPr>
            <a:r>
              <a:rPr kumimoji="0" lang="es-ES" sz="3200" b="1" i="0" u="none" strike="noStrike" kern="1200" cap="none" spc="0" normalizeH="0" baseline="0" noProof="0" dirty="0" err="1">
                <a:ln>
                  <a:noFill/>
                </a:ln>
                <a:solidFill>
                  <a:srgbClr val="29AA97"/>
                </a:solidFill>
                <a:effectLst/>
                <a:uLnTx/>
                <a:uFillTx/>
                <a:latin typeface="Calibri" charset="0"/>
                <a:ea typeface="Calibri" charset="0"/>
                <a:cs typeface="Calibri" charset="0"/>
              </a:rPr>
              <a:t>Resultats</a:t>
            </a:r>
            <a:endParaRPr kumimoji="0" lang="es-ES_tradnl" sz="3200" b="1" i="0" u="none" strike="noStrike" kern="1200" cap="none" spc="0" normalizeH="0" baseline="0" noProof="0" dirty="0">
              <a:ln>
                <a:noFill/>
              </a:ln>
              <a:solidFill>
                <a:srgbClr val="29AA97"/>
              </a:solidFill>
              <a:effectLst/>
              <a:uLnTx/>
              <a:uFillTx/>
              <a:latin typeface="Calibri" charset="0"/>
              <a:ea typeface="Calibri" charset="0"/>
              <a:cs typeface="Calibri" charset="0"/>
            </a:endParaRPr>
          </a:p>
        </p:txBody>
      </p:sp>
      <p:sp>
        <p:nvSpPr>
          <p:cNvPr id="7" name="Rectángulo 6">
            <a:extLst>
              <a:ext uri="{FF2B5EF4-FFF2-40B4-BE49-F238E27FC236}">
                <a16:creationId xmlns:a16="http://schemas.microsoft.com/office/drawing/2014/main" id="{06C0D376-D797-F266-6562-4EE2358A3540}"/>
              </a:ext>
            </a:extLst>
          </p:cNvPr>
          <p:cNvSpPr/>
          <p:nvPr/>
        </p:nvSpPr>
        <p:spPr>
          <a:xfrm>
            <a:off x="766870" y="2838698"/>
            <a:ext cx="9791193" cy="1231556"/>
          </a:xfrm>
          <a:prstGeom prst="rect">
            <a:avLst/>
          </a:prstGeom>
        </p:spPr>
        <p:txBody>
          <a:bodyPr wrap="square">
            <a:spAutoFit/>
          </a:bodyPr>
          <a:lstStyle/>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 sz="2400" b="0" i="0" u="none" strike="noStrike" kern="1200" cap="none" spc="0" normalizeH="0" baseline="0" noProof="0" dirty="0">
              <a:ln>
                <a:noFill/>
              </a:ln>
              <a:solidFill>
                <a:prstClr val="black">
                  <a:lumMod val="50000"/>
                  <a:lumOff val="50000"/>
                </a:prstClr>
              </a:solidFill>
              <a:effectLst/>
              <a:uLnTx/>
              <a:uFillTx/>
              <a:latin typeface="Calibri" charset="0"/>
              <a:ea typeface="Calibri" charset="0"/>
              <a:cs typeface="Calibri" charset="0"/>
            </a:endParaRPr>
          </a:p>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 sz="2400" b="0" i="0" u="none" strike="noStrike" kern="1200" cap="none" spc="0" normalizeH="0" baseline="0" noProof="0" dirty="0">
              <a:ln>
                <a:noFill/>
              </a:ln>
              <a:solidFill>
                <a:prstClr val="black">
                  <a:lumMod val="50000"/>
                  <a:lumOff val="50000"/>
                </a:prstClr>
              </a:solidFill>
              <a:effectLst/>
              <a:uLnTx/>
              <a:uFillTx/>
              <a:latin typeface="Calibri" charset="0"/>
              <a:ea typeface="Calibri" charset="0"/>
              <a:cs typeface="Calibri" charset="0"/>
            </a:endParaRPr>
          </a:p>
        </p:txBody>
      </p:sp>
      <p:pic>
        <p:nvPicPr>
          <p:cNvPr id="8" name="image2.png">
            <a:extLst>
              <a:ext uri="{FF2B5EF4-FFF2-40B4-BE49-F238E27FC236}">
                <a16:creationId xmlns:a16="http://schemas.microsoft.com/office/drawing/2014/main" id="{613D2945-4232-4666-BD41-7E9CE52CA9DC}"/>
              </a:ext>
            </a:extLst>
          </p:cNvPr>
          <p:cNvPicPr/>
          <p:nvPr/>
        </p:nvPicPr>
        <p:blipFill>
          <a:blip r:embed="rId3"/>
          <a:srcRect/>
          <a:stretch>
            <a:fillRect/>
          </a:stretch>
        </p:blipFill>
        <p:spPr>
          <a:xfrm>
            <a:off x="1780143" y="1881963"/>
            <a:ext cx="7131526" cy="5049814"/>
          </a:xfrm>
          <a:prstGeom prst="rect">
            <a:avLst/>
          </a:prstGeom>
          <a:ln/>
        </p:spPr>
      </p:pic>
      <p:pic>
        <p:nvPicPr>
          <p:cNvPr id="9" name="image1.png">
            <a:extLst>
              <a:ext uri="{FF2B5EF4-FFF2-40B4-BE49-F238E27FC236}">
                <a16:creationId xmlns:a16="http://schemas.microsoft.com/office/drawing/2014/main" id="{0999F878-575D-42F3-B2B5-F4F20E5FE3EC}"/>
              </a:ext>
            </a:extLst>
          </p:cNvPr>
          <p:cNvPicPr/>
          <p:nvPr/>
        </p:nvPicPr>
        <p:blipFill>
          <a:blip r:embed="rId4"/>
          <a:srcRect/>
          <a:stretch>
            <a:fillRect/>
          </a:stretch>
        </p:blipFill>
        <p:spPr>
          <a:xfrm>
            <a:off x="1780143" y="1851341"/>
            <a:ext cx="7131526" cy="5080435"/>
          </a:xfrm>
          <a:prstGeom prst="rect">
            <a:avLst/>
          </a:prstGeom>
          <a:ln/>
        </p:spPr>
      </p:pic>
      <p:sp>
        <p:nvSpPr>
          <p:cNvPr id="10" name="Rectángulo 9">
            <a:extLst>
              <a:ext uri="{FF2B5EF4-FFF2-40B4-BE49-F238E27FC236}">
                <a16:creationId xmlns:a16="http://schemas.microsoft.com/office/drawing/2014/main" id="{1960A45D-B13B-437E-929A-2B8FCDB88C4F}"/>
              </a:ext>
            </a:extLst>
          </p:cNvPr>
          <p:cNvSpPr/>
          <p:nvPr/>
        </p:nvSpPr>
        <p:spPr>
          <a:xfrm>
            <a:off x="532879" y="1293319"/>
            <a:ext cx="9626053" cy="500586"/>
          </a:xfrm>
          <a:prstGeom prst="rect">
            <a:avLst/>
          </a:prstGeom>
          <a:ln>
            <a:noFill/>
          </a:ln>
        </p:spPr>
        <p:txBody>
          <a:bodyPr wrap="square">
            <a:spAutoFit/>
          </a:bodyPr>
          <a:lstStyle/>
          <a:p>
            <a:pPr marL="0" marR="0" lvl="0" indent="0" algn="l" defTabSz="457200" rtl="0" eaLnBrk="1" fontAlgn="auto" latinLnBrk="0" hangingPunct="1">
              <a:lnSpc>
                <a:spcPts val="34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Calibri" charset="0"/>
                <a:ea typeface="Calibri" charset="0"/>
                <a:cs typeface="Calibri" charset="0"/>
              </a:rPr>
              <a:t>Mesures </a:t>
            </a:r>
            <a:r>
              <a:rPr kumimoji="0" lang="es-ES" sz="2400" b="1" i="0" u="none" strike="noStrike" kern="1200" cap="none" spc="0" normalizeH="0" baseline="0" noProof="0" dirty="0" err="1">
                <a:ln>
                  <a:noFill/>
                </a:ln>
                <a:solidFill>
                  <a:prstClr val="black"/>
                </a:solidFill>
                <a:effectLst/>
                <a:uLnTx/>
                <a:uFillTx/>
                <a:latin typeface="Calibri" charset="0"/>
                <a:ea typeface="Calibri" charset="0"/>
                <a:cs typeface="Calibri" charset="0"/>
              </a:rPr>
              <a:t>morfològiques</a:t>
            </a:r>
            <a:r>
              <a:rPr kumimoji="0" lang="es-ES" sz="2400" b="1" i="0" u="none" strike="noStrike" kern="1200" cap="none" spc="0" normalizeH="0" baseline="0" noProof="0" dirty="0">
                <a:ln>
                  <a:noFill/>
                </a:ln>
                <a:solidFill>
                  <a:prstClr val="black"/>
                </a:solidFill>
                <a:effectLst/>
                <a:uLnTx/>
                <a:uFillTx/>
                <a:latin typeface="Calibri" charset="0"/>
                <a:ea typeface="Calibri" charset="0"/>
                <a:cs typeface="Calibri" charset="0"/>
              </a:rPr>
              <a:t> </a:t>
            </a:r>
            <a:r>
              <a:rPr kumimoji="0" lang="es-ES" sz="2400" b="1" i="0" u="none" strike="noStrike" kern="1200" cap="none" spc="0" normalizeH="0" baseline="0" noProof="0" dirty="0" err="1">
                <a:ln>
                  <a:noFill/>
                </a:ln>
                <a:solidFill>
                  <a:prstClr val="black"/>
                </a:solidFill>
                <a:effectLst/>
                <a:uLnTx/>
                <a:uFillTx/>
                <a:latin typeface="Calibri" charset="0"/>
                <a:ea typeface="Calibri" charset="0"/>
                <a:cs typeface="Calibri" charset="0"/>
              </a:rPr>
              <a:t>cerebrals</a:t>
            </a:r>
            <a:r>
              <a:rPr kumimoji="0" lang="es-ES" sz="2400" b="1" i="0" u="none" strike="noStrike" kern="1200" cap="none" spc="0" normalizeH="0" baseline="0" noProof="0" dirty="0">
                <a:ln>
                  <a:noFill/>
                </a:ln>
                <a:solidFill>
                  <a:prstClr val="black"/>
                </a:solidFill>
                <a:effectLst/>
                <a:uLnTx/>
                <a:uFillTx/>
                <a:latin typeface="Calibri" charset="0"/>
                <a:ea typeface="Calibri" charset="0"/>
                <a:cs typeface="Calibri" charset="0"/>
              </a:rPr>
              <a:t> – PM2.5</a:t>
            </a:r>
            <a:endParaRPr kumimoji="0" lang="es-ES_tradnl" sz="2400" b="1" i="0" u="none" strike="noStrike" kern="1200" cap="none" spc="0" normalizeH="0" baseline="0" noProof="0" dirty="0">
              <a:ln>
                <a:noFill/>
              </a:ln>
              <a:solidFill>
                <a:prstClr val="black"/>
              </a:solidFill>
              <a:effectLst/>
              <a:uLnTx/>
              <a:uFillTx/>
              <a:latin typeface="Calibri" charset="0"/>
              <a:ea typeface="Calibri" charset="0"/>
              <a:cs typeface="Calibri" charset="0"/>
            </a:endParaRPr>
          </a:p>
        </p:txBody>
      </p:sp>
    </p:spTree>
    <p:extLst>
      <p:ext uri="{BB962C8B-B14F-4D97-AF65-F5344CB8AC3E}">
        <p14:creationId xmlns:p14="http://schemas.microsoft.com/office/powerpoint/2010/main" val="4061285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6225A67-4A48-4E25-36E8-8457818B3522}"/>
              </a:ext>
            </a:extLst>
          </p:cNvPr>
          <p:cNvPicPr>
            <a:picLocks noChangeAspect="1"/>
          </p:cNvPicPr>
          <p:nvPr/>
        </p:nvPicPr>
        <p:blipFill>
          <a:blip r:embed="rId2"/>
          <a:stretch>
            <a:fillRect/>
          </a:stretch>
        </p:blipFill>
        <p:spPr>
          <a:xfrm>
            <a:off x="-1" y="2148"/>
            <a:ext cx="10694853" cy="7557527"/>
          </a:xfrm>
          <a:prstGeom prst="rect">
            <a:avLst/>
          </a:prstGeom>
        </p:spPr>
      </p:pic>
      <p:sp>
        <p:nvSpPr>
          <p:cNvPr id="6" name="Rectángulo 5">
            <a:extLst>
              <a:ext uri="{FF2B5EF4-FFF2-40B4-BE49-F238E27FC236}">
                <a16:creationId xmlns:a16="http://schemas.microsoft.com/office/drawing/2014/main" id="{8008F956-7B6B-85B7-2F57-3F821506CCE9}"/>
              </a:ext>
            </a:extLst>
          </p:cNvPr>
          <p:cNvSpPr/>
          <p:nvPr/>
        </p:nvSpPr>
        <p:spPr>
          <a:xfrm>
            <a:off x="373466" y="627898"/>
            <a:ext cx="9626053" cy="528350"/>
          </a:xfrm>
          <a:prstGeom prst="rect">
            <a:avLst/>
          </a:prstGeom>
          <a:ln>
            <a:noFill/>
          </a:ln>
        </p:spPr>
        <p:txBody>
          <a:bodyPr wrap="square">
            <a:spAutoFit/>
          </a:bodyPr>
          <a:lstStyle/>
          <a:p>
            <a:pPr marL="0" marR="0" lvl="0" indent="0" algn="l" defTabSz="457200" rtl="0" eaLnBrk="1" fontAlgn="auto" latinLnBrk="0" hangingPunct="1">
              <a:lnSpc>
                <a:spcPts val="3400"/>
              </a:lnSpc>
              <a:spcBef>
                <a:spcPts val="0"/>
              </a:spcBef>
              <a:spcAft>
                <a:spcPts val="0"/>
              </a:spcAft>
              <a:buClrTx/>
              <a:buSzTx/>
              <a:buFontTx/>
              <a:buNone/>
              <a:tabLst/>
              <a:defRPr/>
            </a:pPr>
            <a:r>
              <a:rPr kumimoji="0" lang="es-ES" sz="3200" b="1" i="0" u="none" strike="noStrike" kern="1200" cap="none" spc="0" normalizeH="0" baseline="0" noProof="0" dirty="0" err="1">
                <a:ln>
                  <a:noFill/>
                </a:ln>
                <a:solidFill>
                  <a:srgbClr val="29AA97"/>
                </a:solidFill>
                <a:effectLst/>
                <a:uLnTx/>
                <a:uFillTx/>
                <a:latin typeface="Calibri" charset="0"/>
                <a:ea typeface="Calibri" charset="0"/>
                <a:cs typeface="Calibri" charset="0"/>
              </a:rPr>
              <a:t>Resultats</a:t>
            </a:r>
            <a:endParaRPr kumimoji="0" lang="es-ES_tradnl" sz="3200" b="1" i="0" u="none" strike="noStrike" kern="1200" cap="none" spc="0" normalizeH="0" baseline="0" noProof="0" dirty="0">
              <a:ln>
                <a:noFill/>
              </a:ln>
              <a:solidFill>
                <a:srgbClr val="29AA97"/>
              </a:solidFill>
              <a:effectLst/>
              <a:uLnTx/>
              <a:uFillTx/>
              <a:latin typeface="Calibri" charset="0"/>
              <a:ea typeface="Calibri" charset="0"/>
              <a:cs typeface="Calibri" charset="0"/>
            </a:endParaRPr>
          </a:p>
        </p:txBody>
      </p:sp>
      <p:sp>
        <p:nvSpPr>
          <p:cNvPr id="7" name="Rectángulo 6">
            <a:extLst>
              <a:ext uri="{FF2B5EF4-FFF2-40B4-BE49-F238E27FC236}">
                <a16:creationId xmlns:a16="http://schemas.microsoft.com/office/drawing/2014/main" id="{06C0D376-D797-F266-6562-4EE2358A3540}"/>
              </a:ext>
            </a:extLst>
          </p:cNvPr>
          <p:cNvSpPr/>
          <p:nvPr/>
        </p:nvSpPr>
        <p:spPr>
          <a:xfrm>
            <a:off x="766870" y="2838698"/>
            <a:ext cx="9791193" cy="1231556"/>
          </a:xfrm>
          <a:prstGeom prst="rect">
            <a:avLst/>
          </a:prstGeom>
        </p:spPr>
        <p:txBody>
          <a:bodyPr wrap="square">
            <a:spAutoFit/>
          </a:bodyPr>
          <a:lstStyle/>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 sz="2400" b="0" i="0" u="none" strike="noStrike" kern="1200" cap="none" spc="0" normalizeH="0" baseline="0" noProof="0" dirty="0">
              <a:ln>
                <a:noFill/>
              </a:ln>
              <a:solidFill>
                <a:prstClr val="black">
                  <a:lumMod val="50000"/>
                  <a:lumOff val="50000"/>
                </a:prstClr>
              </a:solidFill>
              <a:effectLst/>
              <a:uLnTx/>
              <a:uFillTx/>
              <a:latin typeface="Calibri" charset="0"/>
              <a:ea typeface="Calibri" charset="0"/>
              <a:cs typeface="Calibri" charset="0"/>
            </a:endParaRPr>
          </a:p>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 sz="2400" b="0" i="0" u="none" strike="noStrike" kern="1200" cap="none" spc="0" normalizeH="0" baseline="0" noProof="0" dirty="0">
              <a:ln>
                <a:noFill/>
              </a:ln>
              <a:solidFill>
                <a:prstClr val="black">
                  <a:lumMod val="50000"/>
                  <a:lumOff val="50000"/>
                </a:prstClr>
              </a:solidFill>
              <a:effectLst/>
              <a:uLnTx/>
              <a:uFillTx/>
              <a:latin typeface="Calibri" charset="0"/>
              <a:ea typeface="Calibri" charset="0"/>
              <a:cs typeface="Calibri" charset="0"/>
            </a:endParaRPr>
          </a:p>
        </p:txBody>
      </p:sp>
      <p:pic>
        <p:nvPicPr>
          <p:cNvPr id="8" name="image2.png">
            <a:extLst>
              <a:ext uri="{FF2B5EF4-FFF2-40B4-BE49-F238E27FC236}">
                <a16:creationId xmlns:a16="http://schemas.microsoft.com/office/drawing/2014/main" id="{613D2945-4232-4666-BD41-7E9CE52CA9DC}"/>
              </a:ext>
            </a:extLst>
          </p:cNvPr>
          <p:cNvPicPr/>
          <p:nvPr/>
        </p:nvPicPr>
        <p:blipFill>
          <a:blip r:embed="rId3"/>
          <a:srcRect/>
          <a:stretch>
            <a:fillRect/>
          </a:stretch>
        </p:blipFill>
        <p:spPr>
          <a:xfrm>
            <a:off x="1780143" y="1881963"/>
            <a:ext cx="7131526" cy="5049814"/>
          </a:xfrm>
          <a:prstGeom prst="rect">
            <a:avLst/>
          </a:prstGeom>
          <a:ln/>
        </p:spPr>
      </p:pic>
      <p:sp>
        <p:nvSpPr>
          <p:cNvPr id="9" name="Rectángulo 8">
            <a:extLst>
              <a:ext uri="{FF2B5EF4-FFF2-40B4-BE49-F238E27FC236}">
                <a16:creationId xmlns:a16="http://schemas.microsoft.com/office/drawing/2014/main" id="{94AC03DF-E960-4FE9-B127-562F0EBEC554}"/>
              </a:ext>
            </a:extLst>
          </p:cNvPr>
          <p:cNvSpPr/>
          <p:nvPr/>
        </p:nvSpPr>
        <p:spPr>
          <a:xfrm>
            <a:off x="532879" y="1293319"/>
            <a:ext cx="9626053" cy="500586"/>
          </a:xfrm>
          <a:prstGeom prst="rect">
            <a:avLst/>
          </a:prstGeom>
          <a:ln>
            <a:noFill/>
          </a:ln>
        </p:spPr>
        <p:txBody>
          <a:bodyPr wrap="square">
            <a:spAutoFit/>
          </a:bodyPr>
          <a:lstStyle/>
          <a:p>
            <a:pPr marL="0" marR="0" lvl="0" indent="0" algn="l" defTabSz="457200" rtl="0" eaLnBrk="1" fontAlgn="auto" latinLnBrk="0" hangingPunct="1">
              <a:lnSpc>
                <a:spcPts val="34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Calibri" charset="0"/>
                <a:ea typeface="Calibri" charset="0"/>
                <a:cs typeface="Calibri" charset="0"/>
              </a:rPr>
              <a:t>Mesures </a:t>
            </a:r>
            <a:r>
              <a:rPr kumimoji="0" lang="es-ES" sz="2400" b="1" i="0" u="none" strike="noStrike" kern="1200" cap="none" spc="0" normalizeH="0" baseline="0" noProof="0" dirty="0" err="1">
                <a:ln>
                  <a:noFill/>
                </a:ln>
                <a:solidFill>
                  <a:prstClr val="black"/>
                </a:solidFill>
                <a:effectLst/>
                <a:uLnTx/>
                <a:uFillTx/>
                <a:latin typeface="Calibri" charset="0"/>
                <a:ea typeface="Calibri" charset="0"/>
                <a:cs typeface="Calibri" charset="0"/>
              </a:rPr>
              <a:t>morfològiques</a:t>
            </a:r>
            <a:r>
              <a:rPr kumimoji="0" lang="es-ES" sz="2400" b="1" i="0" u="none" strike="noStrike" kern="1200" cap="none" spc="0" normalizeH="0" baseline="0" noProof="0" dirty="0">
                <a:ln>
                  <a:noFill/>
                </a:ln>
                <a:solidFill>
                  <a:prstClr val="black"/>
                </a:solidFill>
                <a:effectLst/>
                <a:uLnTx/>
                <a:uFillTx/>
                <a:latin typeface="Calibri" charset="0"/>
                <a:ea typeface="Calibri" charset="0"/>
                <a:cs typeface="Calibri" charset="0"/>
              </a:rPr>
              <a:t> </a:t>
            </a:r>
            <a:r>
              <a:rPr kumimoji="0" lang="es-ES" sz="2400" b="1" i="0" u="none" strike="noStrike" kern="1200" cap="none" spc="0" normalizeH="0" baseline="0" noProof="0" dirty="0" err="1">
                <a:ln>
                  <a:noFill/>
                </a:ln>
                <a:solidFill>
                  <a:prstClr val="black"/>
                </a:solidFill>
                <a:effectLst/>
                <a:uLnTx/>
                <a:uFillTx/>
                <a:latin typeface="Calibri" charset="0"/>
                <a:ea typeface="Calibri" charset="0"/>
                <a:cs typeface="Calibri" charset="0"/>
              </a:rPr>
              <a:t>cerebrals</a:t>
            </a:r>
            <a:r>
              <a:rPr kumimoji="0" lang="es-ES" sz="2400" b="1" i="0" u="none" strike="noStrike" kern="1200" cap="none" spc="0" normalizeH="0" baseline="0" noProof="0" dirty="0">
                <a:ln>
                  <a:noFill/>
                </a:ln>
                <a:solidFill>
                  <a:prstClr val="black"/>
                </a:solidFill>
                <a:effectLst/>
                <a:uLnTx/>
                <a:uFillTx/>
                <a:latin typeface="Calibri" charset="0"/>
                <a:ea typeface="Calibri" charset="0"/>
                <a:cs typeface="Calibri" charset="0"/>
              </a:rPr>
              <a:t> – BC</a:t>
            </a:r>
            <a:endParaRPr kumimoji="0" lang="es-ES_tradnl" sz="2400" b="1" i="0" u="none" strike="noStrike" kern="1200" cap="none" spc="0" normalizeH="0" baseline="0" noProof="0" dirty="0">
              <a:ln>
                <a:noFill/>
              </a:ln>
              <a:solidFill>
                <a:prstClr val="black"/>
              </a:solidFill>
              <a:effectLst/>
              <a:uLnTx/>
              <a:uFillTx/>
              <a:latin typeface="Calibri" charset="0"/>
              <a:ea typeface="Calibri" charset="0"/>
              <a:cs typeface="Calibri" charset="0"/>
            </a:endParaRPr>
          </a:p>
        </p:txBody>
      </p:sp>
    </p:spTree>
    <p:extLst>
      <p:ext uri="{BB962C8B-B14F-4D97-AF65-F5344CB8AC3E}">
        <p14:creationId xmlns:p14="http://schemas.microsoft.com/office/powerpoint/2010/main" val="1653146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6225A67-4A48-4E25-36E8-8457818B3522}"/>
              </a:ext>
            </a:extLst>
          </p:cNvPr>
          <p:cNvPicPr>
            <a:picLocks noChangeAspect="1"/>
          </p:cNvPicPr>
          <p:nvPr/>
        </p:nvPicPr>
        <p:blipFill>
          <a:blip r:embed="rId2"/>
          <a:stretch>
            <a:fillRect/>
          </a:stretch>
        </p:blipFill>
        <p:spPr>
          <a:xfrm>
            <a:off x="-254001" y="2148"/>
            <a:ext cx="10694853" cy="7557527"/>
          </a:xfrm>
          <a:prstGeom prst="rect">
            <a:avLst/>
          </a:prstGeom>
        </p:spPr>
      </p:pic>
      <p:sp>
        <p:nvSpPr>
          <p:cNvPr id="6" name="Rectángulo 5">
            <a:extLst>
              <a:ext uri="{FF2B5EF4-FFF2-40B4-BE49-F238E27FC236}">
                <a16:creationId xmlns:a16="http://schemas.microsoft.com/office/drawing/2014/main" id="{8008F956-7B6B-85B7-2F57-3F821506CCE9}"/>
              </a:ext>
            </a:extLst>
          </p:cNvPr>
          <p:cNvSpPr/>
          <p:nvPr/>
        </p:nvSpPr>
        <p:spPr>
          <a:xfrm>
            <a:off x="373466" y="627898"/>
            <a:ext cx="9626053" cy="528350"/>
          </a:xfrm>
          <a:prstGeom prst="rect">
            <a:avLst/>
          </a:prstGeom>
          <a:ln>
            <a:noFill/>
          </a:ln>
        </p:spPr>
        <p:txBody>
          <a:bodyPr wrap="square">
            <a:spAutoFit/>
          </a:bodyPr>
          <a:lstStyle/>
          <a:p>
            <a:pPr marL="0" marR="0" lvl="0" indent="0" algn="l" defTabSz="457200" rtl="0" eaLnBrk="1" fontAlgn="auto" latinLnBrk="0" hangingPunct="1">
              <a:lnSpc>
                <a:spcPts val="3400"/>
              </a:lnSpc>
              <a:spcBef>
                <a:spcPts val="0"/>
              </a:spcBef>
              <a:spcAft>
                <a:spcPts val="0"/>
              </a:spcAft>
              <a:buClrTx/>
              <a:buSzTx/>
              <a:buFontTx/>
              <a:buNone/>
              <a:tabLst/>
              <a:defRPr/>
            </a:pPr>
            <a:r>
              <a:rPr kumimoji="0" lang="es-ES" sz="3200" b="1" i="0" u="none" strike="noStrike" kern="1200" cap="none" spc="0" normalizeH="0" baseline="0" noProof="0" dirty="0" err="1">
                <a:ln>
                  <a:noFill/>
                </a:ln>
                <a:solidFill>
                  <a:srgbClr val="29AA97"/>
                </a:solidFill>
                <a:effectLst/>
                <a:uLnTx/>
                <a:uFillTx/>
                <a:latin typeface="Calibri" charset="0"/>
                <a:ea typeface="Calibri" charset="0"/>
                <a:cs typeface="Calibri" charset="0"/>
              </a:rPr>
              <a:t>Conclusions</a:t>
            </a:r>
            <a:endParaRPr kumimoji="0" lang="es-ES_tradnl" sz="3200" b="1" i="0" u="none" strike="noStrike" kern="1200" cap="none" spc="0" normalizeH="0" baseline="0" noProof="0" dirty="0">
              <a:ln>
                <a:noFill/>
              </a:ln>
              <a:solidFill>
                <a:srgbClr val="29AA97"/>
              </a:solidFill>
              <a:effectLst/>
              <a:uLnTx/>
              <a:uFillTx/>
              <a:latin typeface="Calibri" charset="0"/>
              <a:ea typeface="Calibri" charset="0"/>
              <a:cs typeface="Calibri" charset="0"/>
            </a:endParaRPr>
          </a:p>
        </p:txBody>
      </p:sp>
      <p:sp>
        <p:nvSpPr>
          <p:cNvPr id="7" name="Rectángulo 6">
            <a:extLst>
              <a:ext uri="{FF2B5EF4-FFF2-40B4-BE49-F238E27FC236}">
                <a16:creationId xmlns:a16="http://schemas.microsoft.com/office/drawing/2014/main" id="{06C0D376-D797-F266-6562-4EE2358A3540}"/>
              </a:ext>
            </a:extLst>
          </p:cNvPr>
          <p:cNvSpPr/>
          <p:nvPr/>
        </p:nvSpPr>
        <p:spPr>
          <a:xfrm>
            <a:off x="766870" y="2838698"/>
            <a:ext cx="9791193" cy="1231556"/>
          </a:xfrm>
          <a:prstGeom prst="rect">
            <a:avLst/>
          </a:prstGeom>
        </p:spPr>
        <p:txBody>
          <a:bodyPr wrap="square">
            <a:spAutoFit/>
          </a:bodyPr>
          <a:lstStyle/>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 sz="2400" b="0" i="0" u="none" strike="noStrike" kern="1200" cap="none" spc="0" normalizeH="0" baseline="0" noProof="0" dirty="0">
              <a:ln>
                <a:noFill/>
              </a:ln>
              <a:solidFill>
                <a:prstClr val="black">
                  <a:lumMod val="50000"/>
                  <a:lumOff val="50000"/>
                </a:prstClr>
              </a:solidFill>
              <a:effectLst/>
              <a:uLnTx/>
              <a:uFillTx/>
              <a:latin typeface="Calibri" charset="0"/>
              <a:ea typeface="Calibri" charset="0"/>
              <a:cs typeface="Calibri" charset="0"/>
            </a:endParaRPr>
          </a:p>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 sz="2400" b="0" i="0" u="none" strike="noStrike" kern="1200" cap="none" spc="0" normalizeH="0" baseline="0" noProof="0" dirty="0">
              <a:ln>
                <a:noFill/>
              </a:ln>
              <a:solidFill>
                <a:prstClr val="black">
                  <a:lumMod val="50000"/>
                  <a:lumOff val="50000"/>
                </a:prstClr>
              </a:solidFill>
              <a:effectLst/>
              <a:uLnTx/>
              <a:uFillTx/>
              <a:latin typeface="Calibri" charset="0"/>
              <a:ea typeface="Calibri" charset="0"/>
              <a:cs typeface="Calibri" charset="0"/>
            </a:endParaRPr>
          </a:p>
        </p:txBody>
      </p:sp>
      <p:sp>
        <p:nvSpPr>
          <p:cNvPr id="8" name="CuadroTexto 7">
            <a:extLst>
              <a:ext uri="{FF2B5EF4-FFF2-40B4-BE49-F238E27FC236}">
                <a16:creationId xmlns:a16="http://schemas.microsoft.com/office/drawing/2014/main" id="{54028E99-23C6-48FE-AC58-592919F9393D}"/>
              </a:ext>
            </a:extLst>
          </p:cNvPr>
          <p:cNvSpPr txBox="1"/>
          <p:nvPr/>
        </p:nvSpPr>
        <p:spPr>
          <a:xfrm>
            <a:off x="2620925" y="2599683"/>
            <a:ext cx="5454502" cy="1089529"/>
          </a:xfrm>
          <a:prstGeom prst="rect">
            <a:avLst/>
          </a:prstGeom>
          <a:noFill/>
        </p:spPr>
        <p:txBody>
          <a:bodyPr wrap="square">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Vani" panose="020B0502040204020203" pitchFamily="18" charset="0"/>
              <a:ea typeface="Yu Gothic Light" panose="020B0300000000000000" pitchFamily="34" charset="-128"/>
              <a:cs typeface="Vani" panose="020B0502040204020203" pitchFamily="18" charset="0"/>
            </a:endParaRPr>
          </a:p>
          <a:p>
            <a:pPr marL="0" marR="0" lvl="0" indent="0" algn="ctr" defTabSz="457200" rtl="0" eaLnBrk="1" fontAlgn="auto" latinLnBrk="0" hangingPunct="1">
              <a:lnSpc>
                <a:spcPct val="12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Vani" panose="020B0502040204020203" pitchFamily="18" charset="0"/>
              <a:ea typeface="Yu Gothic Light" panose="020B0300000000000000" pitchFamily="34" charset="-128"/>
              <a:cs typeface="Vani" panose="020B0502040204020203" pitchFamily="18" charset="0"/>
            </a:endParaRPr>
          </a:p>
          <a:p>
            <a:pPr marL="0" marR="0" lvl="0" indent="0" algn="ctr" defTabSz="457200" rtl="0" eaLnBrk="1" fontAlgn="auto" latinLnBrk="0" hangingPunct="1">
              <a:lnSpc>
                <a:spcPct val="12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Vani" panose="020B0502040204020203" pitchFamily="18" charset="0"/>
              <a:ea typeface="Yu Gothic Light" panose="020B0300000000000000" pitchFamily="34" charset="-128"/>
              <a:cs typeface="Vani" panose="020B0502040204020203" pitchFamily="18" charset="0"/>
            </a:endParaRPr>
          </a:p>
        </p:txBody>
      </p:sp>
      <p:sp>
        <p:nvSpPr>
          <p:cNvPr id="10" name="CuadroTexto 9">
            <a:extLst>
              <a:ext uri="{FF2B5EF4-FFF2-40B4-BE49-F238E27FC236}">
                <a16:creationId xmlns:a16="http://schemas.microsoft.com/office/drawing/2014/main" id="{35A7FB7E-7AF2-4982-BE9C-219DFFC8BB39}"/>
              </a:ext>
            </a:extLst>
          </p:cNvPr>
          <p:cNvSpPr txBox="1"/>
          <p:nvPr/>
        </p:nvSpPr>
        <p:spPr>
          <a:xfrm>
            <a:off x="975016" y="3492301"/>
            <a:ext cx="8971338" cy="2693045"/>
          </a:xfrm>
          <a:prstGeom prst="rect">
            <a:avLst/>
          </a:prstGeom>
          <a:noFill/>
        </p:spPr>
        <p:txBody>
          <a:bodyPr wrap="square" rtlCol="0">
            <a:spAutoFit/>
          </a:bodyPr>
          <a:lstStyle/>
          <a:p>
            <a:pPr marL="0" marR="0" lvl="0" indent="0" algn="l" defTabSz="457200" rtl="0" eaLnBrk="1" fontAlgn="auto" latinLnBrk="0" hangingPunct="1">
              <a:lnSpc>
                <a:spcPct val="140000"/>
              </a:lnSpc>
              <a:spcBef>
                <a:spcPts val="0"/>
              </a:spcBef>
              <a:spcAft>
                <a:spcPts val="0"/>
              </a:spcAft>
              <a:buClrTx/>
              <a:buSzTx/>
              <a:buFontTx/>
              <a:buNone/>
              <a:tabLst/>
              <a:defRPr/>
            </a:pPr>
            <a:r>
              <a:rPr kumimoji="0" lang="ca-ES" altLang="es-ES" sz="2800" b="0" i="0" u="none" strike="noStrike" kern="1200" cap="none" spc="0" normalizeH="0" baseline="0" noProof="0" dirty="0">
                <a:ln>
                  <a:noFill/>
                </a:ln>
                <a:solidFill>
                  <a:prstClr val="black"/>
                </a:solidFill>
                <a:effectLst/>
                <a:uLnTx/>
                <a:uFillTx/>
                <a:latin typeface="Calibri" panose="020F0502020204030204"/>
                <a:ea typeface="+mn-ea"/>
                <a:cs typeface="+mn-cs"/>
              </a:rPr>
              <a:t>Els resultats mostren una associació significativa entre l'exposició prenatal a la contaminació de l'aire i la morfologia del cervell fetal (avaluada per ecografia al tercer trimestre).</a:t>
            </a:r>
            <a:r>
              <a:rPr kumimoji="0" lang="ca-ES" altLang="es-ES" sz="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457200" rtl="0" eaLnBrk="1" fontAlgn="auto" latinLnBrk="0" hangingPunct="1">
              <a:lnSpc>
                <a:spcPct val="140000"/>
              </a:lnSpc>
              <a:spcBef>
                <a:spcPts val="0"/>
              </a:spcBef>
              <a:spcAft>
                <a:spcPts val="0"/>
              </a:spcAft>
              <a:buClrTx/>
              <a:buSzTx/>
              <a:buFontTx/>
              <a:buNone/>
              <a:tabLst/>
              <a:defRPr/>
            </a:pPr>
            <a:endParaRPr kumimoji="0" lang="ca-ES" altLang="es-ES" sz="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40000"/>
              </a:lnSpc>
              <a:spcBef>
                <a:spcPts val="0"/>
              </a:spcBef>
              <a:spcAft>
                <a:spcPts val="0"/>
              </a:spcAft>
              <a:buClrTx/>
              <a:buSzTx/>
              <a:buFontTx/>
              <a:buNone/>
              <a:tabLst/>
              <a:defRPr/>
            </a:pPr>
            <a:endParaRPr kumimoji="0" lang="ca-ES" alt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CuadroTexto 11">
            <a:extLst>
              <a:ext uri="{FF2B5EF4-FFF2-40B4-BE49-F238E27FC236}">
                <a16:creationId xmlns:a16="http://schemas.microsoft.com/office/drawing/2014/main" id="{029BC420-3A22-42EA-B292-5C56672C4A32}"/>
              </a:ext>
            </a:extLst>
          </p:cNvPr>
          <p:cNvSpPr txBox="1"/>
          <p:nvPr/>
        </p:nvSpPr>
        <p:spPr>
          <a:xfrm>
            <a:off x="1004313" y="1523331"/>
            <a:ext cx="8909997" cy="1846018"/>
          </a:xfrm>
          <a:prstGeom prst="rect">
            <a:avLst/>
          </a:prstGeom>
          <a:noFill/>
        </p:spPr>
        <p:txBody>
          <a:bodyPr wrap="square">
            <a:spAutoFit/>
          </a:bodyPr>
          <a:lstStyle/>
          <a:p>
            <a:pPr marL="0" marR="0" lvl="0" indent="0" algn="l" defTabSz="457200" rtl="0" eaLnBrk="1" fontAlgn="auto" latinLnBrk="0" hangingPunct="1">
              <a:lnSpc>
                <a:spcPct val="140000"/>
              </a:lnSpc>
              <a:spcBef>
                <a:spcPts val="0"/>
              </a:spcBef>
              <a:spcAft>
                <a:spcPts val="0"/>
              </a:spcAft>
              <a:buClrTx/>
              <a:buSzTx/>
              <a:buFontTx/>
              <a:buNone/>
              <a:tabLst/>
              <a:defRPr/>
            </a:pPr>
            <a:r>
              <a:rPr kumimoji="0" lang="ca-ES" sz="2800" b="0" i="0" u="none" strike="noStrike" kern="1200" cap="none" spc="0" normalizeH="0" baseline="0" noProof="0" dirty="0">
                <a:ln>
                  <a:noFill/>
                </a:ln>
                <a:solidFill>
                  <a:prstClr val="black"/>
                </a:solidFill>
                <a:effectLst/>
                <a:uLnTx/>
                <a:uFillTx/>
                <a:latin typeface="Calibri" panose="020F0502020204030204"/>
                <a:ea typeface="+mn-ea"/>
                <a:cs typeface="+mn-cs"/>
              </a:rPr>
              <a:t>Els nivells d'exposició a la contaminació de l’aire de la cohort </a:t>
            </a:r>
            <a:r>
              <a:rPr kumimoji="0" lang="ca-ES" sz="2800" b="0" i="0" u="none" strike="noStrike" kern="1200" cap="none" spc="0" normalizeH="0" baseline="0" noProof="0" dirty="0" err="1">
                <a:ln>
                  <a:noFill/>
                </a:ln>
                <a:solidFill>
                  <a:prstClr val="black"/>
                </a:solidFill>
                <a:effectLst/>
                <a:uLnTx/>
                <a:uFillTx/>
                <a:latin typeface="Calibri" panose="020F0502020204030204"/>
                <a:ea typeface="+mn-ea"/>
                <a:cs typeface="+mn-cs"/>
              </a:rPr>
              <a:t>BiSC</a:t>
            </a:r>
            <a:r>
              <a:rPr kumimoji="0" lang="ca-ES" sz="2800" b="0" i="0" u="none" strike="noStrike" kern="1200" cap="none" spc="0" normalizeH="0" baseline="0" noProof="0" dirty="0">
                <a:ln>
                  <a:noFill/>
                </a:ln>
                <a:solidFill>
                  <a:prstClr val="black"/>
                </a:solidFill>
                <a:effectLst/>
                <a:uLnTx/>
                <a:uFillTx/>
                <a:latin typeface="Calibri" panose="020F0502020204030204"/>
                <a:ea typeface="+mn-ea"/>
                <a:cs typeface="+mn-cs"/>
              </a:rPr>
              <a:t> (dones embarassades) superen les directrius recomanades per l'OMS per a la població general.</a:t>
            </a:r>
          </a:p>
        </p:txBody>
      </p:sp>
      <p:sp>
        <p:nvSpPr>
          <p:cNvPr id="13" name="CuadroTexto 12">
            <a:extLst>
              <a:ext uri="{FF2B5EF4-FFF2-40B4-BE49-F238E27FC236}">
                <a16:creationId xmlns:a16="http://schemas.microsoft.com/office/drawing/2014/main" id="{1702D19A-500A-4DF0-B12F-5C4FF7ADC142}"/>
              </a:ext>
            </a:extLst>
          </p:cNvPr>
          <p:cNvSpPr txBox="1"/>
          <p:nvPr/>
        </p:nvSpPr>
        <p:spPr>
          <a:xfrm>
            <a:off x="985513" y="5546404"/>
            <a:ext cx="9014006" cy="1575816"/>
          </a:xfrm>
          <a:prstGeom prst="rect">
            <a:avLst/>
          </a:prstGeom>
          <a:noFill/>
        </p:spPr>
        <p:txBody>
          <a:bodyPr wrap="square" rtlCol="0">
            <a:spAutoFit/>
          </a:bodyPr>
          <a:lstStyle/>
          <a:p>
            <a:pPr marL="0" marR="0" lvl="0" indent="0" algn="l" defTabSz="457200" rtl="0" eaLnBrk="1" fontAlgn="auto" latinLnBrk="0" hangingPunct="1">
              <a:lnSpc>
                <a:spcPct val="140000"/>
              </a:lnSpc>
              <a:spcBef>
                <a:spcPts val="0"/>
              </a:spcBef>
              <a:spcAft>
                <a:spcPts val="0"/>
              </a:spcAft>
              <a:buClrTx/>
              <a:buSzTx/>
              <a:buFontTx/>
              <a:buNone/>
              <a:tabLst/>
              <a:defRPr/>
            </a:pPr>
            <a:r>
              <a:rPr kumimoji="0" lang="ca-ES" altLang="es-ES" sz="2800" b="0" i="0" u="none" strike="noStrike" kern="1200" cap="none" spc="0" normalizeH="0" baseline="0" noProof="0" dirty="0">
                <a:ln>
                  <a:noFill/>
                </a:ln>
                <a:solidFill>
                  <a:prstClr val="black"/>
                </a:solidFill>
                <a:effectLst/>
                <a:uLnTx/>
                <a:uFillTx/>
                <a:latin typeface="Calibri" panose="020F0502020204030204"/>
                <a:ea typeface="+mn-ea"/>
                <a:cs typeface="+mn-cs"/>
              </a:rPr>
              <a:t>Calen més estudis per conèixer si aquests canvis es traduiran en efectes sobre el desenvolupament a l’etapa infantil.</a:t>
            </a:r>
            <a:endParaRPr kumimoji="0" lang="ca-ES" alt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Botón de acción: ir hacia delante o siguiente 14">
            <a:hlinkClick r:id="" action="ppaction://noaction" highlightClick="1"/>
            <a:extLst>
              <a:ext uri="{FF2B5EF4-FFF2-40B4-BE49-F238E27FC236}">
                <a16:creationId xmlns:a16="http://schemas.microsoft.com/office/drawing/2014/main" id="{0A85EF92-8563-458D-A2E8-73A993A60C2A}"/>
              </a:ext>
            </a:extLst>
          </p:cNvPr>
          <p:cNvSpPr/>
          <p:nvPr/>
        </p:nvSpPr>
        <p:spPr>
          <a:xfrm>
            <a:off x="460744" y="1778702"/>
            <a:ext cx="429326" cy="351312"/>
          </a:xfrm>
          <a:prstGeom prst="actionButtonForwardNext">
            <a:avLst/>
          </a:prstGeom>
          <a:solidFill>
            <a:srgbClr val="96E6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otón de acción: ir hacia delante o siguiente 15">
            <a:hlinkClick r:id="" action="ppaction://noaction" highlightClick="1"/>
            <a:extLst>
              <a:ext uri="{FF2B5EF4-FFF2-40B4-BE49-F238E27FC236}">
                <a16:creationId xmlns:a16="http://schemas.microsoft.com/office/drawing/2014/main" id="{B9B10406-C3D0-4024-8E7E-A4A6A77DACA0}"/>
              </a:ext>
            </a:extLst>
          </p:cNvPr>
          <p:cNvSpPr/>
          <p:nvPr/>
        </p:nvSpPr>
        <p:spPr>
          <a:xfrm>
            <a:off x="450237" y="3787749"/>
            <a:ext cx="429326" cy="351312"/>
          </a:xfrm>
          <a:prstGeom prst="actionButtonForwardNext">
            <a:avLst/>
          </a:prstGeom>
          <a:solidFill>
            <a:srgbClr val="96E6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Botón de acción: ir hacia delante o siguiente 16">
            <a:hlinkClick r:id="" action="ppaction://noaction" highlightClick="1"/>
            <a:extLst>
              <a:ext uri="{FF2B5EF4-FFF2-40B4-BE49-F238E27FC236}">
                <a16:creationId xmlns:a16="http://schemas.microsoft.com/office/drawing/2014/main" id="{663E81C1-CC11-464F-A18C-94BCBCCB6B2E}"/>
              </a:ext>
            </a:extLst>
          </p:cNvPr>
          <p:cNvSpPr/>
          <p:nvPr/>
        </p:nvSpPr>
        <p:spPr>
          <a:xfrm>
            <a:off x="469154" y="5788417"/>
            <a:ext cx="429326" cy="351312"/>
          </a:xfrm>
          <a:prstGeom prst="actionButtonForwardNext">
            <a:avLst/>
          </a:prstGeom>
          <a:solidFill>
            <a:srgbClr val="96E6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30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6225A67-4A48-4E25-36E8-8457818B3522}"/>
              </a:ext>
            </a:extLst>
          </p:cNvPr>
          <p:cNvPicPr>
            <a:picLocks noChangeAspect="1"/>
          </p:cNvPicPr>
          <p:nvPr/>
        </p:nvPicPr>
        <p:blipFill>
          <a:blip r:embed="rId2"/>
          <a:stretch>
            <a:fillRect/>
          </a:stretch>
        </p:blipFill>
        <p:spPr>
          <a:xfrm>
            <a:off x="-1" y="2148"/>
            <a:ext cx="10694853" cy="7557527"/>
          </a:xfrm>
          <a:prstGeom prst="rect">
            <a:avLst/>
          </a:prstGeom>
        </p:spPr>
      </p:pic>
      <p:sp>
        <p:nvSpPr>
          <p:cNvPr id="6" name="Rectángulo 5">
            <a:extLst>
              <a:ext uri="{FF2B5EF4-FFF2-40B4-BE49-F238E27FC236}">
                <a16:creationId xmlns:a16="http://schemas.microsoft.com/office/drawing/2014/main" id="{8008F956-7B6B-85B7-2F57-3F821506CCE9}"/>
              </a:ext>
            </a:extLst>
          </p:cNvPr>
          <p:cNvSpPr/>
          <p:nvPr/>
        </p:nvSpPr>
        <p:spPr>
          <a:xfrm>
            <a:off x="2595670" y="3806079"/>
            <a:ext cx="9626053" cy="528350"/>
          </a:xfrm>
          <a:prstGeom prst="rect">
            <a:avLst/>
          </a:prstGeom>
          <a:ln>
            <a:noFill/>
          </a:ln>
        </p:spPr>
        <p:txBody>
          <a:bodyPr wrap="square">
            <a:spAutoFit/>
          </a:bodyPr>
          <a:lstStyle/>
          <a:p>
            <a:pPr marL="0" marR="0" lvl="0" indent="0" algn="l" defTabSz="457200" rtl="0" eaLnBrk="1" fontAlgn="auto" latinLnBrk="0" hangingPunct="1">
              <a:lnSpc>
                <a:spcPts val="3400"/>
              </a:lnSpc>
              <a:spcBef>
                <a:spcPts val="0"/>
              </a:spcBef>
              <a:spcAft>
                <a:spcPts val="0"/>
              </a:spcAft>
              <a:buClrTx/>
              <a:buSzTx/>
              <a:buFontTx/>
              <a:buNone/>
              <a:tabLst/>
              <a:defRPr/>
            </a:pPr>
            <a:r>
              <a:rPr kumimoji="0" lang="es-ES" sz="3200" b="1" i="0" u="none" strike="noStrike" kern="1200" cap="none" spc="0" normalizeH="0" baseline="0" noProof="0" dirty="0" err="1">
                <a:ln>
                  <a:noFill/>
                </a:ln>
                <a:solidFill>
                  <a:srgbClr val="29AA97"/>
                </a:solidFill>
                <a:effectLst/>
                <a:uLnTx/>
                <a:uFillTx/>
                <a:latin typeface="Calibri" charset="0"/>
                <a:ea typeface="Calibri" charset="0"/>
                <a:cs typeface="Calibri" charset="0"/>
              </a:rPr>
              <a:t>Gràcies</a:t>
            </a:r>
            <a:r>
              <a:rPr kumimoji="0" lang="es-ES" sz="3200" b="1" i="0" u="none" strike="noStrike" kern="1200" cap="none" spc="0" normalizeH="0" baseline="0" noProof="0" dirty="0">
                <a:ln>
                  <a:noFill/>
                </a:ln>
                <a:solidFill>
                  <a:srgbClr val="29AA97"/>
                </a:solidFill>
                <a:effectLst/>
                <a:uLnTx/>
                <a:uFillTx/>
                <a:latin typeface="Calibri" charset="0"/>
                <a:ea typeface="Calibri" charset="0"/>
                <a:cs typeface="Calibri" charset="0"/>
              </a:rPr>
              <a:t> per la </a:t>
            </a:r>
            <a:r>
              <a:rPr kumimoji="0" lang="es-ES" sz="3200" b="1" i="0" u="none" strike="noStrike" kern="1200" cap="none" spc="0" normalizeH="0" baseline="0" noProof="0" dirty="0" err="1">
                <a:ln>
                  <a:noFill/>
                </a:ln>
                <a:solidFill>
                  <a:srgbClr val="29AA97"/>
                </a:solidFill>
                <a:effectLst/>
                <a:uLnTx/>
                <a:uFillTx/>
                <a:latin typeface="Calibri" charset="0"/>
                <a:ea typeface="Calibri" charset="0"/>
                <a:cs typeface="Calibri" charset="0"/>
              </a:rPr>
              <a:t>vostra</a:t>
            </a:r>
            <a:r>
              <a:rPr kumimoji="0" lang="es-ES" sz="3200" b="1" i="0" u="none" strike="noStrike" kern="1200" cap="none" spc="0" normalizeH="0" baseline="0" noProof="0" dirty="0">
                <a:ln>
                  <a:noFill/>
                </a:ln>
                <a:solidFill>
                  <a:srgbClr val="29AA97"/>
                </a:solidFill>
                <a:effectLst/>
                <a:uLnTx/>
                <a:uFillTx/>
                <a:latin typeface="Calibri" charset="0"/>
                <a:ea typeface="Calibri" charset="0"/>
                <a:cs typeface="Calibri" charset="0"/>
              </a:rPr>
              <a:t> </a:t>
            </a:r>
            <a:r>
              <a:rPr kumimoji="0" lang="es-ES" sz="3200" b="1" i="0" u="none" strike="noStrike" kern="1200" cap="none" spc="0" normalizeH="0" baseline="0" noProof="0" dirty="0" err="1">
                <a:ln>
                  <a:noFill/>
                </a:ln>
                <a:solidFill>
                  <a:srgbClr val="29AA97"/>
                </a:solidFill>
                <a:effectLst/>
                <a:uLnTx/>
                <a:uFillTx/>
                <a:latin typeface="Calibri" charset="0"/>
                <a:ea typeface="Calibri" charset="0"/>
                <a:cs typeface="Calibri" charset="0"/>
              </a:rPr>
              <a:t>atenció</a:t>
            </a:r>
            <a:r>
              <a:rPr kumimoji="0" lang="es-ES" sz="3200" b="1" i="0" u="none" strike="noStrike" kern="1200" cap="none" spc="0" normalizeH="0" baseline="0" noProof="0" dirty="0">
                <a:ln>
                  <a:noFill/>
                </a:ln>
                <a:solidFill>
                  <a:srgbClr val="29AA97"/>
                </a:solidFill>
                <a:effectLst/>
                <a:uLnTx/>
                <a:uFillTx/>
                <a:latin typeface="Calibri" charset="0"/>
                <a:ea typeface="Calibri" charset="0"/>
                <a:cs typeface="Calibri" charset="0"/>
              </a:rPr>
              <a:t> !</a:t>
            </a:r>
            <a:endParaRPr kumimoji="0" lang="es-ES_tradnl" sz="3200" b="1" i="0" u="none" strike="noStrike" kern="1200" cap="none" spc="0" normalizeH="0" baseline="0" noProof="0" dirty="0">
              <a:ln>
                <a:noFill/>
              </a:ln>
              <a:solidFill>
                <a:srgbClr val="29AA97"/>
              </a:solidFill>
              <a:effectLst/>
              <a:uLnTx/>
              <a:uFillTx/>
              <a:latin typeface="Calibri" charset="0"/>
              <a:ea typeface="Calibri" charset="0"/>
              <a:cs typeface="Calibri" charset="0"/>
            </a:endParaRPr>
          </a:p>
        </p:txBody>
      </p:sp>
      <p:sp>
        <p:nvSpPr>
          <p:cNvPr id="7" name="Rectángulo 6">
            <a:extLst>
              <a:ext uri="{FF2B5EF4-FFF2-40B4-BE49-F238E27FC236}">
                <a16:creationId xmlns:a16="http://schemas.microsoft.com/office/drawing/2014/main" id="{06C0D376-D797-F266-6562-4EE2358A3540}"/>
              </a:ext>
            </a:extLst>
          </p:cNvPr>
          <p:cNvSpPr/>
          <p:nvPr/>
        </p:nvSpPr>
        <p:spPr>
          <a:xfrm>
            <a:off x="766870" y="2838698"/>
            <a:ext cx="9791193" cy="1231556"/>
          </a:xfrm>
          <a:prstGeom prst="rect">
            <a:avLst/>
          </a:prstGeom>
        </p:spPr>
        <p:txBody>
          <a:bodyPr wrap="square">
            <a:spAutoFit/>
          </a:bodyPr>
          <a:lstStyle/>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 sz="2400" b="0" i="0" u="none" strike="noStrike" kern="1200" cap="none" spc="0" normalizeH="0" baseline="0" noProof="0" dirty="0">
              <a:ln>
                <a:noFill/>
              </a:ln>
              <a:solidFill>
                <a:prstClr val="black">
                  <a:lumMod val="50000"/>
                  <a:lumOff val="50000"/>
                </a:prstClr>
              </a:solidFill>
              <a:effectLst/>
              <a:uLnTx/>
              <a:uFillTx/>
              <a:latin typeface="Calibri" charset="0"/>
              <a:ea typeface="Calibri" charset="0"/>
              <a:cs typeface="Calibri" charset="0"/>
            </a:endParaRPr>
          </a:p>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 sz="2400" b="0" i="0" u="none" strike="noStrike" kern="1200" cap="none" spc="0" normalizeH="0" baseline="0" noProof="0" dirty="0">
              <a:ln>
                <a:noFill/>
              </a:ln>
              <a:solidFill>
                <a:prstClr val="black">
                  <a:lumMod val="50000"/>
                  <a:lumOff val="50000"/>
                </a:prstClr>
              </a:solidFill>
              <a:effectLst/>
              <a:uLnTx/>
              <a:uFillTx/>
              <a:latin typeface="Calibri" charset="0"/>
              <a:ea typeface="Calibri" charset="0"/>
              <a:cs typeface="Calibri" charset="0"/>
            </a:endParaRPr>
          </a:p>
        </p:txBody>
      </p:sp>
    </p:spTree>
    <p:extLst>
      <p:ext uri="{BB962C8B-B14F-4D97-AF65-F5344CB8AC3E}">
        <p14:creationId xmlns:p14="http://schemas.microsoft.com/office/powerpoint/2010/main" val="1077783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19 Imagen" descr="PRBB.png">
            <a:extLst>
              <a:ext uri="{FF2B5EF4-FFF2-40B4-BE49-F238E27FC236}">
                <a16:creationId xmlns:a16="http://schemas.microsoft.com/office/drawing/2014/main" id="{258B1FDF-4207-4BAD-A695-98C6A7FC8D1F}"/>
              </a:ext>
            </a:extLst>
          </p:cNvPr>
          <p:cNvPicPr>
            <a:picLocks noChangeAspect="1"/>
          </p:cNvPicPr>
          <p:nvPr/>
        </p:nvPicPr>
        <p:blipFill>
          <a:blip r:embed="rId2">
            <a:extLst>
              <a:ext uri="{28A0092B-C50C-407E-A947-70E740481C1C}">
                <a14:useLocalDpi xmlns:a14="http://schemas.microsoft.com/office/drawing/2010/main" val="0"/>
              </a:ext>
            </a:extLst>
          </a:blip>
          <a:srcRect t="7153" r="10469" b="1167"/>
          <a:stretch>
            <a:fillRect/>
          </a:stretch>
        </p:blipFill>
        <p:spPr bwMode="auto">
          <a:xfrm>
            <a:off x="-1" y="78825"/>
            <a:ext cx="10691813" cy="7402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9" name="Agrupar 41">
            <a:extLst>
              <a:ext uri="{FF2B5EF4-FFF2-40B4-BE49-F238E27FC236}">
                <a16:creationId xmlns:a16="http://schemas.microsoft.com/office/drawing/2014/main" id="{17F57686-7AD8-44EE-A619-55311D2939F1}"/>
              </a:ext>
            </a:extLst>
          </p:cNvPr>
          <p:cNvGrpSpPr>
            <a:grpSpLocks/>
          </p:cNvGrpSpPr>
          <p:nvPr/>
        </p:nvGrpSpPr>
        <p:grpSpPr bwMode="auto">
          <a:xfrm>
            <a:off x="3539949" y="1937899"/>
            <a:ext cx="7367755" cy="4876426"/>
            <a:chOff x="3272702" y="1722761"/>
            <a:chExt cx="6825965" cy="4517169"/>
          </a:xfrm>
        </p:grpSpPr>
        <p:sp>
          <p:nvSpPr>
            <p:cNvPr id="25" name="Rectángulo 24">
              <a:extLst>
                <a:ext uri="{FF2B5EF4-FFF2-40B4-BE49-F238E27FC236}">
                  <a16:creationId xmlns:a16="http://schemas.microsoft.com/office/drawing/2014/main" id="{EE856870-42EE-43C9-A008-9865358585FF}"/>
                </a:ext>
              </a:extLst>
            </p:cNvPr>
            <p:cNvSpPr/>
            <p:nvPr/>
          </p:nvSpPr>
          <p:spPr>
            <a:xfrm>
              <a:off x="3272702" y="1722761"/>
              <a:ext cx="6630711" cy="4517169"/>
            </a:xfrm>
            <a:prstGeom prst="rect">
              <a:avLst/>
            </a:prstGeom>
            <a:solidFill>
              <a:srgbClr val="3CB44B">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93456">
                <a:defRPr/>
              </a:pPr>
              <a:endParaRPr lang="es-ES" sz="1943">
                <a:solidFill>
                  <a:prstClr val="white"/>
                </a:solidFill>
                <a:latin typeface="Calibri"/>
              </a:endParaRPr>
            </a:p>
          </p:txBody>
        </p:sp>
        <p:cxnSp>
          <p:nvCxnSpPr>
            <p:cNvPr id="26" name="Conector recto 25">
              <a:extLst>
                <a:ext uri="{FF2B5EF4-FFF2-40B4-BE49-F238E27FC236}">
                  <a16:creationId xmlns:a16="http://schemas.microsoft.com/office/drawing/2014/main" id="{A62A14A0-CC07-42E1-85B5-B3FE00188941}"/>
                </a:ext>
              </a:extLst>
            </p:cNvPr>
            <p:cNvCxnSpPr/>
            <p:nvPr/>
          </p:nvCxnSpPr>
          <p:spPr>
            <a:xfrm>
              <a:off x="3574314" y="2122735"/>
              <a:ext cx="6524353"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 name="Conector recto 26">
              <a:extLst>
                <a:ext uri="{FF2B5EF4-FFF2-40B4-BE49-F238E27FC236}">
                  <a16:creationId xmlns:a16="http://schemas.microsoft.com/office/drawing/2014/main" id="{15E9B421-D7FF-419E-A292-8B2FFEAA0CD2}"/>
                </a:ext>
              </a:extLst>
            </p:cNvPr>
            <p:cNvCxnSpPr/>
            <p:nvPr/>
          </p:nvCxnSpPr>
          <p:spPr>
            <a:xfrm>
              <a:off x="3548915" y="4270215"/>
              <a:ext cx="6524353"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Conector recto 29">
              <a:extLst>
                <a:ext uri="{FF2B5EF4-FFF2-40B4-BE49-F238E27FC236}">
                  <a16:creationId xmlns:a16="http://schemas.microsoft.com/office/drawing/2014/main" id="{69ECC06C-C1C0-437A-8FBF-AE1F8818EE1B}"/>
                </a:ext>
              </a:extLst>
            </p:cNvPr>
            <p:cNvCxnSpPr/>
            <p:nvPr/>
          </p:nvCxnSpPr>
          <p:spPr>
            <a:xfrm>
              <a:off x="3548915" y="3559150"/>
              <a:ext cx="6524353"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Conector recto 32">
              <a:extLst>
                <a:ext uri="{FF2B5EF4-FFF2-40B4-BE49-F238E27FC236}">
                  <a16:creationId xmlns:a16="http://schemas.microsoft.com/office/drawing/2014/main" id="{48561864-C82C-47BA-94B5-34600E32CF2D}"/>
                </a:ext>
              </a:extLst>
            </p:cNvPr>
            <p:cNvCxnSpPr/>
            <p:nvPr/>
          </p:nvCxnSpPr>
          <p:spPr>
            <a:xfrm>
              <a:off x="3536216" y="5701869"/>
              <a:ext cx="6524353" cy="0"/>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Conector recto 40">
              <a:extLst>
                <a:ext uri="{FF2B5EF4-FFF2-40B4-BE49-F238E27FC236}">
                  <a16:creationId xmlns:a16="http://schemas.microsoft.com/office/drawing/2014/main" id="{FEE4E28E-4007-42D1-8CC0-7DFCEC208725}"/>
                </a:ext>
              </a:extLst>
            </p:cNvPr>
            <p:cNvCxnSpPr/>
            <p:nvPr/>
          </p:nvCxnSpPr>
          <p:spPr>
            <a:xfrm>
              <a:off x="3536216" y="5411412"/>
              <a:ext cx="6524353" cy="0"/>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grpSp>
      <p:sp>
        <p:nvSpPr>
          <p:cNvPr id="4100" name="Text Box 23">
            <a:extLst>
              <a:ext uri="{FF2B5EF4-FFF2-40B4-BE49-F238E27FC236}">
                <a16:creationId xmlns:a16="http://schemas.microsoft.com/office/drawing/2014/main" id="{FAAECD6C-4547-4C91-AEE6-685C8CD25353}"/>
              </a:ext>
            </a:extLst>
          </p:cNvPr>
          <p:cNvSpPr txBox="1">
            <a:spLocks noChangeArrowheads="1"/>
          </p:cNvSpPr>
          <p:nvPr/>
        </p:nvSpPr>
        <p:spPr bwMode="auto">
          <a:xfrm>
            <a:off x="3826094" y="2369684"/>
            <a:ext cx="6540167" cy="1288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93456" fontAlgn="base">
              <a:spcBef>
                <a:spcPct val="50000"/>
              </a:spcBef>
              <a:spcAft>
                <a:spcPct val="0"/>
              </a:spcAft>
            </a:pPr>
            <a:r>
              <a:rPr lang="en-GB" altLang="es-ES" sz="2590" b="1">
                <a:solidFill>
                  <a:prstClr val="white"/>
                </a:solidFill>
                <a:latin typeface="Georgia" panose="02040502050405020303" pitchFamily="18" charset="0"/>
              </a:rPr>
              <a:t>Contaminació de l’aire i canvis estructurals i funcionals del cervell en infants i adolescents</a:t>
            </a:r>
            <a:endParaRPr lang="en-GB" altLang="es-ES" sz="2590" b="1">
              <a:solidFill>
                <a:prstClr val="black"/>
              </a:solidFill>
            </a:endParaRPr>
          </a:p>
        </p:txBody>
      </p:sp>
      <p:sp>
        <p:nvSpPr>
          <p:cNvPr id="4101" name="Text Box 24">
            <a:extLst>
              <a:ext uri="{FF2B5EF4-FFF2-40B4-BE49-F238E27FC236}">
                <a16:creationId xmlns:a16="http://schemas.microsoft.com/office/drawing/2014/main" id="{59BADDCC-0B8E-48CE-A681-FE686C54FDEF}"/>
              </a:ext>
            </a:extLst>
          </p:cNvPr>
          <p:cNvSpPr txBox="1">
            <a:spLocks noChangeArrowheads="1"/>
          </p:cNvSpPr>
          <p:nvPr/>
        </p:nvSpPr>
        <p:spPr bwMode="auto">
          <a:xfrm>
            <a:off x="3752414" y="3922053"/>
            <a:ext cx="5839375" cy="590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93456" fontAlgn="base">
              <a:spcBef>
                <a:spcPct val="50000"/>
              </a:spcBef>
              <a:spcAft>
                <a:spcPct val="0"/>
              </a:spcAft>
            </a:pPr>
            <a:r>
              <a:rPr lang="en-GB" altLang="es-ES" sz="1727" b="1">
                <a:solidFill>
                  <a:prstClr val="white"/>
                </a:solidFill>
                <a:latin typeface="Georgia" panose="02040502050405020303" pitchFamily="18" charset="0"/>
              </a:rPr>
              <a:t>Mònica Guxens</a:t>
            </a:r>
            <a:r>
              <a:rPr lang="en-GB" altLang="es-ES" sz="1511" b="1">
                <a:solidFill>
                  <a:prstClr val="white"/>
                </a:solidFill>
                <a:latin typeface="Georgia" panose="02040502050405020303" pitchFamily="18" charset="0"/>
              </a:rPr>
              <a:t>, MD MPH PhD</a:t>
            </a:r>
            <a:endParaRPr lang="en-GB" altLang="es-ES" sz="1187" b="1">
              <a:solidFill>
                <a:prstClr val="white"/>
              </a:solidFill>
              <a:latin typeface="Georgia" panose="02040502050405020303" pitchFamily="18" charset="0"/>
            </a:endParaRPr>
          </a:p>
          <a:p>
            <a:pPr defTabSz="493456" fontAlgn="base">
              <a:spcBef>
                <a:spcPct val="0"/>
              </a:spcBef>
              <a:spcAft>
                <a:spcPct val="0"/>
              </a:spcAft>
            </a:pPr>
            <a:r>
              <a:rPr lang="en-GB" altLang="es-ES" sz="1511">
                <a:solidFill>
                  <a:prstClr val="white"/>
                </a:solidFill>
                <a:latin typeface="Georgia" panose="02040502050405020303" pitchFamily="18" charset="0"/>
              </a:rPr>
              <a:t>ICREA Research Professor</a:t>
            </a:r>
            <a:endParaRPr lang="en-GB" altLang="ca-ES" sz="2159">
              <a:solidFill>
                <a:prstClr val="black"/>
              </a:solidFill>
              <a:latin typeface="Georgia" panose="02040502050405020303" pitchFamily="18" charset="0"/>
            </a:endParaRPr>
          </a:p>
        </p:txBody>
      </p:sp>
      <p:pic>
        <p:nvPicPr>
          <p:cNvPr id="4102" name="Picture 1">
            <a:extLst>
              <a:ext uri="{FF2B5EF4-FFF2-40B4-BE49-F238E27FC236}">
                <a16:creationId xmlns:a16="http://schemas.microsoft.com/office/drawing/2014/main" id="{C7D91FCD-58E9-49EF-B475-AB1793890A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2635" y="4806183"/>
            <a:ext cx="1159994" cy="704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5">
            <a:extLst>
              <a:ext uri="{FF2B5EF4-FFF2-40B4-BE49-F238E27FC236}">
                <a16:creationId xmlns:a16="http://schemas.microsoft.com/office/drawing/2014/main" id="{3EE3CC58-E3AD-46C6-9F0F-02942DAD911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47275" y="5673179"/>
            <a:ext cx="1295354" cy="24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6">
            <a:extLst>
              <a:ext uri="{FF2B5EF4-FFF2-40B4-BE49-F238E27FC236}">
                <a16:creationId xmlns:a16="http://schemas.microsoft.com/office/drawing/2014/main" id="{B289C124-8675-47C4-8EE3-C57D2BB7F94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34659" y="5985025"/>
            <a:ext cx="1338191" cy="16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Imagen 46" descr="LOGOS_PATRONAT.png">
            <a:extLst>
              <a:ext uri="{FF2B5EF4-FFF2-40B4-BE49-F238E27FC236}">
                <a16:creationId xmlns:a16="http://schemas.microsoft.com/office/drawing/2014/main" id="{55BD5AE3-A512-402D-921D-FD11D723D5B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15812" y="6269454"/>
            <a:ext cx="6550448" cy="325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Imagen 25">
            <a:extLst>
              <a:ext uri="{FF2B5EF4-FFF2-40B4-BE49-F238E27FC236}">
                <a16:creationId xmlns:a16="http://schemas.microsoft.com/office/drawing/2014/main" id="{E340B753-E91E-44B8-9668-31AC18D976A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03692" y="4837025"/>
            <a:ext cx="1237098" cy="65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5" descr="http://vbhcprize.com/wp-content/uploads/2014/02/Erasmus-mc-logo-trans.png">
            <a:extLst>
              <a:ext uri="{FF2B5EF4-FFF2-40B4-BE49-F238E27FC236}">
                <a16:creationId xmlns:a16="http://schemas.microsoft.com/office/drawing/2014/main" id="{6DC3B02B-3B9F-40DE-9EDD-307A86F0DD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12626" y="4944971"/>
            <a:ext cx="1187409" cy="476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Imagen 8">
            <a:extLst>
              <a:ext uri="{FF2B5EF4-FFF2-40B4-BE49-F238E27FC236}">
                <a16:creationId xmlns:a16="http://schemas.microsoft.com/office/drawing/2014/main" id="{D30C3973-A1C6-44CB-BAE9-93BDE9A889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67952" y="4819891"/>
            <a:ext cx="1413580" cy="640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Imagen 2">
            <a:extLst>
              <a:ext uri="{FF2B5EF4-FFF2-40B4-BE49-F238E27FC236}">
                <a16:creationId xmlns:a16="http://schemas.microsoft.com/office/drawing/2014/main" id="{5EB19629-F9F3-4781-935B-8EB9C1E2ED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57303" y="4895282"/>
            <a:ext cx="1238810" cy="51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78D762-1C9E-42A8-B8F2-AA203F995E65}"/>
              </a:ext>
            </a:extLst>
          </p:cNvPr>
          <p:cNvSpPr/>
          <p:nvPr/>
        </p:nvSpPr>
        <p:spPr>
          <a:xfrm>
            <a:off x="7444861" y="6266027"/>
            <a:ext cx="3169848" cy="93382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defTabSz="493456" eaLnBrk="0" fontAlgn="base" hangingPunct="0">
              <a:spcBef>
                <a:spcPct val="0"/>
              </a:spcBef>
              <a:spcAft>
                <a:spcPct val="0"/>
              </a:spcAft>
              <a:defRPr/>
            </a:pPr>
            <a:endParaRPr lang="en-US" sz="2590">
              <a:ln>
                <a:solidFill>
                  <a:prstClr val="white"/>
                </a:solidFill>
              </a:ln>
              <a:solidFill>
                <a:prstClr val="black"/>
              </a:solidFill>
              <a:latin typeface="Calibri"/>
            </a:endParaRPr>
          </a:p>
        </p:txBody>
      </p:sp>
      <p:sp>
        <p:nvSpPr>
          <p:cNvPr id="5123" name="3 Título">
            <a:extLst>
              <a:ext uri="{FF2B5EF4-FFF2-40B4-BE49-F238E27FC236}">
                <a16:creationId xmlns:a16="http://schemas.microsoft.com/office/drawing/2014/main" id="{42B0427E-A411-43A7-B30C-25097C8D9508}"/>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8694" tIns="49347" rIns="98694" bIns="49347" numCol="1" anchor="t" anchorCtr="0" compatLnSpc="1">
            <a:prstTxWarp prst="textNoShape">
              <a:avLst/>
            </a:prstTxWarp>
          </a:bodyPr>
          <a:lstStyle/>
          <a:p>
            <a:r>
              <a:rPr lang="es-ES_tradnl" altLang="es-ES" sz="3454" b="1">
                <a:solidFill>
                  <a:srgbClr val="3CB44B"/>
                </a:solidFill>
                <a:latin typeface="Georgia" panose="02040502050405020303" pitchFamily="18" charset="0"/>
              </a:rPr>
              <a:t>“You have only one chance to develop a brain” – Prof. Philippe Grandjean</a:t>
            </a:r>
            <a:endParaRPr lang="es-ES" altLang="es-ES" sz="3454" b="1">
              <a:solidFill>
                <a:srgbClr val="3CB44B"/>
              </a:solidFill>
              <a:latin typeface="Georgia" panose="02040502050405020303" pitchFamily="18" charset="0"/>
            </a:endParaRPr>
          </a:p>
        </p:txBody>
      </p:sp>
      <p:sp>
        <p:nvSpPr>
          <p:cNvPr id="10244" name="Rectangle 3">
            <a:extLst>
              <a:ext uri="{FF2B5EF4-FFF2-40B4-BE49-F238E27FC236}">
                <a16:creationId xmlns:a16="http://schemas.microsoft.com/office/drawing/2014/main" id="{65451D59-6714-4C5E-A370-8DC769D4EBCD}"/>
              </a:ext>
            </a:extLst>
          </p:cNvPr>
          <p:cNvSpPr txBox="1">
            <a:spLocks noChangeArrowheads="1"/>
          </p:cNvSpPr>
          <p:nvPr/>
        </p:nvSpPr>
        <p:spPr bwMode="auto">
          <a:xfrm>
            <a:off x="5301357" y="6380826"/>
            <a:ext cx="3851794" cy="239880"/>
          </a:xfrm>
          <a:prstGeom prst="rect">
            <a:avLst/>
          </a:prstGeom>
          <a:noFill/>
          <a:ln>
            <a:noFill/>
          </a:ln>
        </p:spPr>
        <p:txBody>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370092" indent="-370092" defTabSz="493456" eaLnBrk="0" fontAlgn="base" hangingPunct="0">
              <a:lnSpc>
                <a:spcPct val="90000"/>
              </a:lnSpc>
              <a:spcBef>
                <a:spcPct val="20000"/>
              </a:spcBef>
              <a:spcAft>
                <a:spcPct val="0"/>
              </a:spcAft>
              <a:buClr>
                <a:srgbClr val="0000FF"/>
              </a:buClr>
              <a:defRPr/>
            </a:pPr>
            <a:r>
              <a:rPr lang="es-ES" altLang="es-ES" sz="1079" i="1" dirty="0">
                <a:solidFill>
                  <a:srgbClr val="000000"/>
                </a:solidFill>
                <a:latin typeface="Calibri"/>
              </a:rPr>
              <a:t>Tau and Peterson. </a:t>
            </a:r>
            <a:r>
              <a:rPr lang="es-ES" altLang="es-ES" sz="1079" i="1" dirty="0" err="1">
                <a:solidFill>
                  <a:srgbClr val="000000"/>
                </a:solidFill>
                <a:latin typeface="Calibri"/>
              </a:rPr>
              <a:t>Neuropsychopharmacology</a:t>
            </a:r>
            <a:r>
              <a:rPr lang="es-ES" altLang="es-ES" sz="1079" i="1" dirty="0">
                <a:solidFill>
                  <a:srgbClr val="000000"/>
                </a:solidFill>
                <a:latin typeface="Calibri"/>
              </a:rPr>
              <a:t>. 2010;35:147–168</a:t>
            </a:r>
          </a:p>
        </p:txBody>
      </p:sp>
      <p:pic>
        <p:nvPicPr>
          <p:cNvPr id="5125" name="Picture 6" descr="npp2009115-pf1.jpg">
            <a:extLst>
              <a:ext uri="{FF2B5EF4-FFF2-40B4-BE49-F238E27FC236}">
                <a16:creationId xmlns:a16="http://schemas.microsoft.com/office/drawing/2014/main" id="{ED3050FC-A2FC-4AEA-A9C2-B98607EB83B0}"/>
              </a:ext>
            </a:extLst>
          </p:cNvPr>
          <p:cNvPicPr>
            <a:picLocks noChangeAspect="1"/>
          </p:cNvPicPr>
          <p:nvPr/>
        </p:nvPicPr>
        <p:blipFill>
          <a:blip r:embed="rId2">
            <a:extLst>
              <a:ext uri="{28A0092B-C50C-407E-A947-70E740481C1C}">
                <a14:useLocalDpi xmlns:a14="http://schemas.microsoft.com/office/drawing/2010/main" val="0"/>
              </a:ext>
            </a:extLst>
          </a:blip>
          <a:srcRect l="1468" t="2673" r="1997" b="10759"/>
          <a:stretch>
            <a:fillRect/>
          </a:stretch>
        </p:blipFill>
        <p:spPr bwMode="auto">
          <a:xfrm>
            <a:off x="508890" y="1912197"/>
            <a:ext cx="9720296" cy="4468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4 Imagen" descr="ISGlobal_verd_horitzontal_eng.png">
            <a:extLst>
              <a:ext uri="{FF2B5EF4-FFF2-40B4-BE49-F238E27FC236}">
                <a16:creationId xmlns:a16="http://schemas.microsoft.com/office/drawing/2014/main" id="{23507113-9A71-4D33-9271-8EECDAA1374C}"/>
              </a:ext>
            </a:extLst>
          </p:cNvPr>
          <p:cNvPicPr>
            <a:picLocks noChangeAspect="1"/>
          </p:cNvPicPr>
          <p:nvPr/>
        </p:nvPicPr>
        <p:blipFill>
          <a:blip r:embed="rId3">
            <a:extLst>
              <a:ext uri="{28A0092B-C50C-407E-A947-70E740481C1C}">
                <a14:useLocalDpi xmlns:a14="http://schemas.microsoft.com/office/drawing/2010/main" val="0"/>
              </a:ext>
            </a:extLst>
          </a:blip>
          <a:srcRect l="5389" t="21062" r="5501" b="28174"/>
          <a:stretch>
            <a:fillRect/>
          </a:stretch>
        </p:blipFill>
        <p:spPr bwMode="auto">
          <a:xfrm>
            <a:off x="8668250" y="6850307"/>
            <a:ext cx="1903622" cy="51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FBBD70-D941-4082-A791-2714492669DB}"/>
              </a:ext>
            </a:extLst>
          </p:cNvPr>
          <p:cNvSpPr/>
          <p:nvPr/>
        </p:nvSpPr>
        <p:spPr>
          <a:xfrm>
            <a:off x="7444861" y="6266027"/>
            <a:ext cx="3169848" cy="93382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defTabSz="493456" eaLnBrk="0" fontAlgn="base" hangingPunct="0">
              <a:spcBef>
                <a:spcPct val="0"/>
              </a:spcBef>
              <a:spcAft>
                <a:spcPct val="0"/>
              </a:spcAft>
              <a:defRPr/>
            </a:pPr>
            <a:endParaRPr lang="en-US" sz="2590">
              <a:ln>
                <a:solidFill>
                  <a:prstClr val="white"/>
                </a:solidFill>
              </a:ln>
              <a:solidFill>
                <a:prstClr val="black"/>
              </a:solidFill>
              <a:latin typeface="Calibri"/>
            </a:endParaRPr>
          </a:p>
        </p:txBody>
      </p:sp>
      <p:pic>
        <p:nvPicPr>
          <p:cNvPr id="6147" name="Picture 3">
            <a:extLst>
              <a:ext uri="{FF2B5EF4-FFF2-40B4-BE49-F238E27FC236}">
                <a16:creationId xmlns:a16="http://schemas.microsoft.com/office/drawing/2014/main" id="{941F1C1F-30B9-466F-8AAE-E721B2A319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474" t="41154" r="11507" b="24098"/>
          <a:stretch>
            <a:fillRect/>
          </a:stretch>
        </p:blipFill>
        <p:spPr bwMode="auto">
          <a:xfrm>
            <a:off x="306705" y="282724"/>
            <a:ext cx="8070262" cy="186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a:extLst>
              <a:ext uri="{FF2B5EF4-FFF2-40B4-BE49-F238E27FC236}">
                <a16:creationId xmlns:a16="http://schemas.microsoft.com/office/drawing/2014/main" id="{9056B28F-F83F-49F9-91EB-06702453AB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633" t="32048" r="26138" b="15445"/>
          <a:stretch>
            <a:fillRect/>
          </a:stretch>
        </p:blipFill>
        <p:spPr bwMode="auto">
          <a:xfrm>
            <a:off x="1684304" y="2796328"/>
            <a:ext cx="6692663" cy="378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ctangle 3">
            <a:extLst>
              <a:ext uri="{FF2B5EF4-FFF2-40B4-BE49-F238E27FC236}">
                <a16:creationId xmlns:a16="http://schemas.microsoft.com/office/drawing/2014/main" id="{89905C90-8600-4287-A792-9C9188825522}"/>
              </a:ext>
            </a:extLst>
          </p:cNvPr>
          <p:cNvSpPr txBox="1">
            <a:spLocks noChangeArrowheads="1"/>
          </p:cNvSpPr>
          <p:nvPr/>
        </p:nvSpPr>
        <p:spPr bwMode="auto">
          <a:xfrm>
            <a:off x="6370539" y="2062979"/>
            <a:ext cx="2904267" cy="27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370092" indent="-370092" defTabSz="493456" eaLnBrk="0" fontAlgn="base" hangingPunct="0">
              <a:lnSpc>
                <a:spcPct val="90000"/>
              </a:lnSpc>
              <a:spcBef>
                <a:spcPct val="20000"/>
              </a:spcBef>
              <a:spcAft>
                <a:spcPct val="0"/>
              </a:spcAft>
              <a:buClr>
                <a:srgbClr val="0000FF"/>
              </a:buClr>
            </a:pPr>
            <a:r>
              <a:rPr lang="en-US" altLang="es-ES" sz="1079">
                <a:solidFill>
                  <a:srgbClr val="000000"/>
                </a:solidFill>
                <a:latin typeface="Arial" panose="020B0604020202020204" pitchFamily="34" charset="0"/>
              </a:rPr>
              <a:t>Brain Cogn. 2008;68(2):117-27</a:t>
            </a:r>
            <a:endParaRPr lang="es-ES" altLang="es-ES" sz="1079">
              <a:solidFill>
                <a:srgbClr val="000000"/>
              </a:solidFill>
              <a:latin typeface="Arial" panose="020B0604020202020204" pitchFamily="34" charset="0"/>
            </a:endParaRPr>
          </a:p>
        </p:txBody>
      </p:sp>
      <p:pic>
        <p:nvPicPr>
          <p:cNvPr id="6150" name="4 Imagen" descr="ISGlobal_verd_horitzontal_eng.png">
            <a:extLst>
              <a:ext uri="{FF2B5EF4-FFF2-40B4-BE49-F238E27FC236}">
                <a16:creationId xmlns:a16="http://schemas.microsoft.com/office/drawing/2014/main" id="{B6079B84-CB47-473F-971A-881847E0C91A}"/>
              </a:ext>
            </a:extLst>
          </p:cNvPr>
          <p:cNvPicPr>
            <a:picLocks noChangeAspect="1"/>
          </p:cNvPicPr>
          <p:nvPr/>
        </p:nvPicPr>
        <p:blipFill>
          <a:blip r:embed="rId4">
            <a:extLst>
              <a:ext uri="{28A0092B-C50C-407E-A947-70E740481C1C}">
                <a14:useLocalDpi xmlns:a14="http://schemas.microsoft.com/office/drawing/2010/main" val="0"/>
              </a:ext>
            </a:extLst>
          </a:blip>
          <a:srcRect l="5389" t="21062" r="5501" b="28174"/>
          <a:stretch>
            <a:fillRect/>
          </a:stretch>
        </p:blipFill>
        <p:spPr bwMode="auto">
          <a:xfrm>
            <a:off x="8668250" y="6850307"/>
            <a:ext cx="1903622" cy="51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4 Marcador de contenido">
            <a:extLst>
              <a:ext uri="{FF2B5EF4-FFF2-40B4-BE49-F238E27FC236}">
                <a16:creationId xmlns:a16="http://schemas.microsoft.com/office/drawing/2014/main" id="{A825A603-AAC6-4D89-871E-EF9219D5181F}"/>
              </a:ext>
            </a:extLst>
          </p:cNvPr>
          <p:cNvSpPr txBox="1">
            <a:spLocks noChangeArrowheads="1"/>
          </p:cNvSpPr>
          <p:nvPr/>
        </p:nvSpPr>
        <p:spPr bwMode="auto">
          <a:xfrm>
            <a:off x="615122" y="2174352"/>
            <a:ext cx="8340984" cy="4400092"/>
          </a:xfrm>
          <a:prstGeom prst="rect">
            <a:avLst/>
          </a:prstGeom>
          <a:noFill/>
          <a:ln>
            <a:noFill/>
          </a:ln>
        </p:spPr>
        <p:txBody>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370092" indent="-370092" defTabSz="493456" eaLnBrk="0" fontAlgn="base" hangingPunct="0">
              <a:spcBef>
                <a:spcPct val="0"/>
              </a:spcBef>
              <a:spcAft>
                <a:spcPct val="0"/>
              </a:spcAft>
              <a:buClr>
                <a:srgbClr val="3CB44B"/>
              </a:buClr>
              <a:buFont typeface="Arial" panose="020B0604020202020204" pitchFamily="34" charset="0"/>
              <a:buChar char="•"/>
              <a:defRPr/>
            </a:pPr>
            <a:r>
              <a:rPr lang="en-US" altLang="es-ES" sz="2374" dirty="0">
                <a:solidFill>
                  <a:prstClr val="black"/>
                </a:solidFill>
                <a:latin typeface="Georgia" panose="02040502050405020303" pitchFamily="18" charset="0"/>
                <a:cs typeface="Arial" panose="020B0604020202020204" pitchFamily="34" charset="0"/>
              </a:rPr>
              <a:t>Population-based study in Rotterdam, </a:t>
            </a:r>
          </a:p>
          <a:p>
            <a:pPr marL="0" indent="0" defTabSz="493456" eaLnBrk="0" fontAlgn="base" hangingPunct="0">
              <a:spcBef>
                <a:spcPct val="0"/>
              </a:spcBef>
              <a:spcAft>
                <a:spcPct val="0"/>
              </a:spcAft>
              <a:buClr>
                <a:srgbClr val="3CB44B"/>
              </a:buClr>
              <a:defRPr/>
            </a:pPr>
            <a:r>
              <a:rPr lang="en-US" altLang="es-ES" sz="2374" dirty="0">
                <a:solidFill>
                  <a:prstClr val="black"/>
                </a:solidFill>
                <a:latin typeface="Georgia" panose="02040502050405020303" pitchFamily="18" charset="0"/>
                <a:cs typeface="Arial" panose="020B0604020202020204" pitchFamily="34" charset="0"/>
              </a:rPr>
              <a:t>the Netherlands</a:t>
            </a:r>
          </a:p>
          <a:p>
            <a:pPr marL="370092" indent="-370092" defTabSz="493456" eaLnBrk="0" fontAlgn="base" hangingPunct="0">
              <a:spcBef>
                <a:spcPct val="0"/>
              </a:spcBef>
              <a:spcAft>
                <a:spcPct val="0"/>
              </a:spcAft>
              <a:buClr>
                <a:srgbClr val="3CB44B"/>
              </a:buClr>
              <a:buFont typeface="Arial" panose="020B0604020202020204" pitchFamily="34" charset="0"/>
              <a:buChar char="•"/>
              <a:defRPr/>
            </a:pPr>
            <a:endParaRPr lang="en-US" altLang="es-ES" sz="2374" dirty="0">
              <a:solidFill>
                <a:prstClr val="black"/>
              </a:solidFill>
              <a:latin typeface="Georgia" panose="02040502050405020303" pitchFamily="18" charset="0"/>
              <a:cs typeface="Arial" panose="020B0604020202020204" pitchFamily="34" charset="0"/>
            </a:endParaRPr>
          </a:p>
          <a:p>
            <a:pPr marL="370092" indent="-370092" defTabSz="493456" eaLnBrk="0" fontAlgn="base" hangingPunct="0">
              <a:spcBef>
                <a:spcPct val="0"/>
              </a:spcBef>
              <a:spcAft>
                <a:spcPct val="0"/>
              </a:spcAft>
              <a:buClr>
                <a:srgbClr val="3CB44B"/>
              </a:buClr>
              <a:buFont typeface="Arial" panose="020B0604020202020204" pitchFamily="34" charset="0"/>
              <a:buChar char="•"/>
              <a:defRPr/>
            </a:pPr>
            <a:r>
              <a:rPr lang="en-US" altLang="es-ES" sz="2374" dirty="0">
                <a:solidFill>
                  <a:prstClr val="black"/>
                </a:solidFill>
                <a:latin typeface="Georgia" panose="02040502050405020303" pitchFamily="18" charset="0"/>
                <a:cs typeface="Arial" panose="020B0604020202020204" pitchFamily="34" charset="0"/>
              </a:rPr>
              <a:t>Magnetic Resonance Imaging of the brain </a:t>
            </a:r>
          </a:p>
          <a:p>
            <a:pPr marL="0" indent="0" defTabSz="493456" eaLnBrk="0" fontAlgn="base" hangingPunct="0">
              <a:spcBef>
                <a:spcPct val="0"/>
              </a:spcBef>
              <a:spcAft>
                <a:spcPct val="0"/>
              </a:spcAft>
              <a:buClr>
                <a:srgbClr val="3CB44B"/>
              </a:buClr>
              <a:defRPr/>
            </a:pPr>
            <a:r>
              <a:rPr lang="en-US" altLang="es-ES" sz="2374" dirty="0">
                <a:solidFill>
                  <a:prstClr val="black"/>
                </a:solidFill>
                <a:latin typeface="Georgia" panose="02040502050405020303" pitchFamily="18" charset="0"/>
                <a:cs typeface="Arial" panose="020B0604020202020204" pitchFamily="34" charset="0"/>
              </a:rPr>
              <a:t>at 8, 10, and 13 years </a:t>
            </a:r>
          </a:p>
          <a:p>
            <a:pPr marL="370092" indent="-370092" defTabSz="493456" eaLnBrk="0" fontAlgn="base" hangingPunct="0">
              <a:spcBef>
                <a:spcPct val="0"/>
              </a:spcBef>
              <a:spcAft>
                <a:spcPct val="0"/>
              </a:spcAft>
              <a:buClr>
                <a:srgbClr val="3CB44B"/>
              </a:buClr>
              <a:buFont typeface="Arial" panose="020B0604020202020204" pitchFamily="34" charset="0"/>
              <a:buChar char="•"/>
              <a:defRPr/>
            </a:pPr>
            <a:endParaRPr lang="en-US" altLang="es-ES" sz="2374" dirty="0">
              <a:solidFill>
                <a:prstClr val="black"/>
              </a:solidFill>
              <a:latin typeface="Georgia" panose="02040502050405020303" pitchFamily="18" charset="0"/>
              <a:cs typeface="Arial" panose="020B0604020202020204" pitchFamily="34" charset="0"/>
            </a:endParaRPr>
          </a:p>
          <a:p>
            <a:pPr marL="370092" indent="-370092" defTabSz="493456" eaLnBrk="0" fontAlgn="base" hangingPunct="0">
              <a:spcBef>
                <a:spcPct val="0"/>
              </a:spcBef>
              <a:spcAft>
                <a:spcPct val="0"/>
              </a:spcAft>
              <a:buClr>
                <a:srgbClr val="3CB44B"/>
              </a:buClr>
              <a:buFont typeface="Arial" panose="020B0604020202020204" pitchFamily="34" charset="0"/>
              <a:buChar char="•"/>
              <a:defRPr/>
            </a:pPr>
            <a:r>
              <a:rPr lang="en-US" altLang="es-ES" sz="2374" dirty="0">
                <a:solidFill>
                  <a:prstClr val="black"/>
                </a:solidFill>
                <a:latin typeface="Georgia" panose="02040502050405020303" pitchFamily="18" charset="0"/>
                <a:cs typeface="Arial" panose="020B0604020202020204" pitchFamily="34" charset="0"/>
              </a:rPr>
              <a:t>What did we measured? </a:t>
            </a:r>
          </a:p>
          <a:p>
            <a:pPr marL="801866" lvl="1" indent="-308410" defTabSz="493456" eaLnBrk="0" fontAlgn="base" hangingPunct="0">
              <a:spcBef>
                <a:spcPct val="0"/>
              </a:spcBef>
              <a:spcAft>
                <a:spcPct val="0"/>
              </a:spcAft>
              <a:buClr>
                <a:srgbClr val="3CB44B"/>
              </a:buClr>
              <a:buFont typeface="Arial" panose="020B0604020202020204" pitchFamily="34" charset="0"/>
              <a:buChar char="•"/>
              <a:defRPr/>
            </a:pPr>
            <a:endParaRPr lang="en-US" altLang="es-ES" sz="1079" dirty="0">
              <a:solidFill>
                <a:prstClr val="black"/>
              </a:solidFill>
              <a:latin typeface="Georgia" panose="02040502050405020303" pitchFamily="18" charset="0"/>
              <a:cs typeface="Arial" panose="020B0604020202020204" pitchFamily="34" charset="0"/>
            </a:endParaRPr>
          </a:p>
          <a:p>
            <a:pPr marL="801866" lvl="1" indent="-308410" defTabSz="493456" eaLnBrk="0" fontAlgn="base" hangingPunct="0">
              <a:spcBef>
                <a:spcPct val="0"/>
              </a:spcBef>
              <a:spcAft>
                <a:spcPct val="0"/>
              </a:spcAft>
              <a:buClr>
                <a:srgbClr val="3CB44B"/>
              </a:buClr>
              <a:buFont typeface="Arial" panose="020B0604020202020204" pitchFamily="34" charset="0"/>
              <a:buChar char="•"/>
              <a:defRPr/>
            </a:pPr>
            <a:r>
              <a:rPr lang="en-US" altLang="es-ES" sz="2374" dirty="0">
                <a:solidFill>
                  <a:prstClr val="black"/>
                </a:solidFill>
                <a:latin typeface="Georgia" panose="02040502050405020303" pitchFamily="18" charset="0"/>
                <a:cs typeface="Arial" panose="020B0604020202020204" pitchFamily="34" charset="0"/>
              </a:rPr>
              <a:t>Macrostructure or brain morphology</a:t>
            </a:r>
          </a:p>
          <a:p>
            <a:pPr marL="801866" lvl="1" indent="-308410" defTabSz="493456" eaLnBrk="0" fontAlgn="base" hangingPunct="0">
              <a:spcBef>
                <a:spcPct val="0"/>
              </a:spcBef>
              <a:spcAft>
                <a:spcPct val="0"/>
              </a:spcAft>
              <a:buClr>
                <a:srgbClr val="3CB44B"/>
              </a:buClr>
              <a:buFont typeface="Arial" panose="020B0604020202020204" pitchFamily="34" charset="0"/>
              <a:buChar char="•"/>
              <a:defRPr/>
            </a:pPr>
            <a:endParaRPr lang="en-US" altLang="es-ES" sz="1079" dirty="0">
              <a:solidFill>
                <a:prstClr val="black"/>
              </a:solidFill>
              <a:latin typeface="Georgia" panose="02040502050405020303" pitchFamily="18" charset="0"/>
              <a:cs typeface="Arial" panose="020B0604020202020204" pitchFamily="34" charset="0"/>
            </a:endParaRPr>
          </a:p>
          <a:p>
            <a:pPr marL="801866" lvl="1" indent="-308410" defTabSz="493456" eaLnBrk="0" fontAlgn="base" hangingPunct="0">
              <a:spcBef>
                <a:spcPct val="0"/>
              </a:spcBef>
              <a:spcAft>
                <a:spcPct val="0"/>
              </a:spcAft>
              <a:buClr>
                <a:srgbClr val="3CB44B"/>
              </a:buClr>
              <a:buFont typeface="Arial" panose="020B0604020202020204" pitchFamily="34" charset="0"/>
              <a:buChar char="•"/>
              <a:defRPr/>
            </a:pPr>
            <a:r>
              <a:rPr lang="en-US" altLang="es-ES" sz="2374" dirty="0">
                <a:solidFill>
                  <a:prstClr val="black"/>
                </a:solidFill>
                <a:latin typeface="Georgia" panose="02040502050405020303" pitchFamily="18" charset="0"/>
                <a:cs typeface="Arial" panose="020B0604020202020204" pitchFamily="34" charset="0"/>
              </a:rPr>
              <a:t>White matter microstructure</a:t>
            </a:r>
          </a:p>
          <a:p>
            <a:pPr marL="801866" lvl="1" indent="-308410" defTabSz="493456" eaLnBrk="0" fontAlgn="base" hangingPunct="0">
              <a:spcBef>
                <a:spcPct val="0"/>
              </a:spcBef>
              <a:spcAft>
                <a:spcPct val="0"/>
              </a:spcAft>
              <a:buClr>
                <a:srgbClr val="3CB44B"/>
              </a:buClr>
              <a:buFont typeface="Arial" panose="020B0604020202020204" pitchFamily="34" charset="0"/>
              <a:buChar char="•"/>
              <a:defRPr/>
            </a:pPr>
            <a:endParaRPr lang="es-ES" altLang="es-ES" sz="1079" dirty="0">
              <a:solidFill>
                <a:prstClr val="black"/>
              </a:solidFill>
              <a:latin typeface="Georgia" panose="02040502050405020303" pitchFamily="18" charset="0"/>
              <a:cs typeface="Arial" panose="020B0604020202020204" pitchFamily="34" charset="0"/>
            </a:endParaRPr>
          </a:p>
          <a:p>
            <a:pPr marL="801866" lvl="1" indent="-308410" defTabSz="493456" eaLnBrk="0" fontAlgn="base" hangingPunct="0">
              <a:spcBef>
                <a:spcPct val="0"/>
              </a:spcBef>
              <a:spcAft>
                <a:spcPct val="0"/>
              </a:spcAft>
              <a:buClr>
                <a:srgbClr val="3CB44B"/>
              </a:buClr>
              <a:buFont typeface="Arial" panose="020B0604020202020204" pitchFamily="34" charset="0"/>
              <a:buChar char="•"/>
              <a:defRPr/>
            </a:pPr>
            <a:r>
              <a:rPr lang="en-US" altLang="es-ES" sz="2374" dirty="0">
                <a:solidFill>
                  <a:prstClr val="black"/>
                </a:solidFill>
                <a:latin typeface="Georgia" panose="02040502050405020303" pitchFamily="18" charset="0"/>
                <a:cs typeface="Arial" panose="020B0604020202020204" pitchFamily="34" charset="0"/>
              </a:rPr>
              <a:t>Function or brain network connectivity</a:t>
            </a:r>
            <a:endParaRPr lang="en-US" altLang="es-ES" sz="1619" dirty="0">
              <a:solidFill>
                <a:prstClr val="black"/>
              </a:solidFill>
              <a:latin typeface="Georgia" panose="02040502050405020303" pitchFamily="18" charset="0"/>
              <a:cs typeface="Arial" panose="020B0604020202020204" pitchFamily="34" charset="0"/>
            </a:endParaRPr>
          </a:p>
          <a:p>
            <a:pPr marL="370092" indent="-370092" defTabSz="493456" eaLnBrk="0" fontAlgn="base" hangingPunct="0">
              <a:spcBef>
                <a:spcPct val="20000"/>
              </a:spcBef>
              <a:spcAft>
                <a:spcPct val="0"/>
              </a:spcAft>
              <a:buClr>
                <a:srgbClr val="3CB44B"/>
              </a:buClr>
              <a:buFont typeface="Arial" panose="020B0604020202020204" pitchFamily="34" charset="0"/>
              <a:buChar char="•"/>
              <a:defRPr/>
            </a:pPr>
            <a:endParaRPr lang="nl-NL" altLang="es-ES" sz="2374" dirty="0">
              <a:solidFill>
                <a:srgbClr val="000000"/>
              </a:solidFill>
              <a:latin typeface="Georgia" panose="02040502050405020303" pitchFamily="18" charset="0"/>
              <a:cs typeface="Arial" panose="020B0604020202020204" pitchFamily="34" charset="0"/>
            </a:endParaRPr>
          </a:p>
        </p:txBody>
      </p:sp>
      <p:sp>
        <p:nvSpPr>
          <p:cNvPr id="7171" name="3 Título">
            <a:extLst>
              <a:ext uri="{FF2B5EF4-FFF2-40B4-BE49-F238E27FC236}">
                <a16:creationId xmlns:a16="http://schemas.microsoft.com/office/drawing/2014/main" id="{6F3D5CED-32DF-41AE-AADA-4DC92E9AEA08}"/>
              </a:ext>
            </a:extLst>
          </p:cNvPr>
          <p:cNvSpPr>
            <a:spLocks noGrp="1"/>
          </p:cNvSpPr>
          <p:nvPr>
            <p:ph type="title"/>
          </p:nvPr>
        </p:nvSpPr>
        <p:spPr bwMode="auto">
          <a:xfrm>
            <a:off x="0" y="349547"/>
            <a:ext cx="6934258" cy="7264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8694" tIns="49347" rIns="98694" bIns="49347" numCol="1" anchor="t" anchorCtr="0" compatLnSpc="1">
            <a:prstTxWarp prst="textNoShape">
              <a:avLst/>
            </a:prstTxWarp>
          </a:bodyPr>
          <a:lstStyle/>
          <a:p>
            <a:r>
              <a:rPr lang="es-ES_tradnl" altLang="es-ES" sz="3022" b="1">
                <a:solidFill>
                  <a:srgbClr val="3CB44B"/>
                </a:solidFill>
                <a:latin typeface="Georgia" panose="02040502050405020303" pitchFamily="18" charset="0"/>
              </a:rPr>
              <a:t>How to study brain alterations</a:t>
            </a:r>
            <a:br>
              <a:rPr lang="es-ES_tradnl" altLang="es-ES" sz="3022" b="1">
                <a:solidFill>
                  <a:srgbClr val="3CB44B"/>
                </a:solidFill>
                <a:latin typeface="Georgia" panose="02040502050405020303" pitchFamily="18" charset="0"/>
              </a:rPr>
            </a:br>
            <a:r>
              <a:rPr lang="es-ES_tradnl" altLang="es-ES" sz="3022" b="1">
                <a:solidFill>
                  <a:srgbClr val="3CB44B"/>
                </a:solidFill>
                <a:latin typeface="Georgia" panose="02040502050405020303" pitchFamily="18" charset="0"/>
              </a:rPr>
              <a:t>in children? </a:t>
            </a:r>
            <a:endParaRPr lang="es-ES" altLang="es-ES" sz="2590" b="1" u="sng">
              <a:solidFill>
                <a:srgbClr val="3CB44B"/>
              </a:solidFill>
              <a:latin typeface="Georgia" panose="02040502050405020303" pitchFamily="18" charset="0"/>
            </a:endParaRPr>
          </a:p>
        </p:txBody>
      </p:sp>
      <p:pic>
        <p:nvPicPr>
          <p:cNvPr id="7172" name="4 Imagen" descr="ISGlobal_verd_horitzontal_eng.png">
            <a:extLst>
              <a:ext uri="{FF2B5EF4-FFF2-40B4-BE49-F238E27FC236}">
                <a16:creationId xmlns:a16="http://schemas.microsoft.com/office/drawing/2014/main" id="{AA95D911-1E65-478F-8CAF-98535B1AE40F}"/>
              </a:ext>
            </a:extLst>
          </p:cNvPr>
          <p:cNvPicPr>
            <a:picLocks noChangeAspect="1"/>
          </p:cNvPicPr>
          <p:nvPr/>
        </p:nvPicPr>
        <p:blipFill>
          <a:blip r:embed="rId2">
            <a:extLst>
              <a:ext uri="{28A0092B-C50C-407E-A947-70E740481C1C}">
                <a14:useLocalDpi xmlns:a14="http://schemas.microsoft.com/office/drawing/2010/main" val="0"/>
              </a:ext>
            </a:extLst>
          </a:blip>
          <a:srcRect l="5389" t="21062" r="5501" b="28174"/>
          <a:stretch>
            <a:fillRect/>
          </a:stretch>
        </p:blipFill>
        <p:spPr bwMode="auto">
          <a:xfrm>
            <a:off x="8668250" y="6850307"/>
            <a:ext cx="1903622" cy="51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Imagen 2">
            <a:extLst>
              <a:ext uri="{FF2B5EF4-FFF2-40B4-BE49-F238E27FC236}">
                <a16:creationId xmlns:a16="http://schemas.microsoft.com/office/drawing/2014/main" id="{F079D4C2-696C-40F3-82B5-FAC9AD3CD2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138" y="897846"/>
            <a:ext cx="3382314" cy="2362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Imatge 17">
            <a:extLst>
              <a:ext uri="{FF2B5EF4-FFF2-40B4-BE49-F238E27FC236}">
                <a16:creationId xmlns:a16="http://schemas.microsoft.com/office/drawing/2014/main" id="{8E89F96B-2CDB-4679-AFDE-EC5914B593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6789" y="1427297"/>
            <a:ext cx="988651" cy="880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Imatge 30">
            <a:extLst>
              <a:ext uri="{FF2B5EF4-FFF2-40B4-BE49-F238E27FC236}">
                <a16:creationId xmlns:a16="http://schemas.microsoft.com/office/drawing/2014/main" id="{C7EFDCC2-919B-413F-95EC-37B9FC5EC2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9446" y="4023145"/>
            <a:ext cx="1170273" cy="96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Imatge 26">
            <a:extLst>
              <a:ext uri="{FF2B5EF4-FFF2-40B4-BE49-F238E27FC236}">
                <a16:creationId xmlns:a16="http://schemas.microsoft.com/office/drawing/2014/main" id="{3AD326C0-AD32-49D6-B2BC-EFB2D841C2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7542" y="6351699"/>
            <a:ext cx="1401587" cy="103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Imatge 22">
            <a:extLst>
              <a:ext uri="{FF2B5EF4-FFF2-40B4-BE49-F238E27FC236}">
                <a16:creationId xmlns:a16="http://schemas.microsoft.com/office/drawing/2014/main" id="{BA10892E-FE16-4D91-9953-861FF3DB51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9368" y="5119741"/>
            <a:ext cx="1343330" cy="104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6225A67-4A48-4E25-36E8-8457818B3522}"/>
              </a:ext>
            </a:extLst>
          </p:cNvPr>
          <p:cNvPicPr>
            <a:picLocks noChangeAspect="1"/>
          </p:cNvPicPr>
          <p:nvPr/>
        </p:nvPicPr>
        <p:blipFill>
          <a:blip r:embed="rId2"/>
          <a:stretch>
            <a:fillRect/>
          </a:stretch>
        </p:blipFill>
        <p:spPr>
          <a:xfrm>
            <a:off x="-3040" y="2148"/>
            <a:ext cx="10694853" cy="7557527"/>
          </a:xfrm>
          <a:prstGeom prst="rect">
            <a:avLst/>
          </a:prstGeom>
        </p:spPr>
      </p:pic>
      <p:sp>
        <p:nvSpPr>
          <p:cNvPr id="6" name="Rectángulo 5">
            <a:extLst>
              <a:ext uri="{FF2B5EF4-FFF2-40B4-BE49-F238E27FC236}">
                <a16:creationId xmlns:a16="http://schemas.microsoft.com/office/drawing/2014/main" id="{8008F956-7B6B-85B7-2F57-3F821506CCE9}"/>
              </a:ext>
            </a:extLst>
          </p:cNvPr>
          <p:cNvSpPr/>
          <p:nvPr/>
        </p:nvSpPr>
        <p:spPr>
          <a:xfrm>
            <a:off x="766871" y="1331173"/>
            <a:ext cx="9626053" cy="528350"/>
          </a:xfrm>
          <a:prstGeom prst="rect">
            <a:avLst/>
          </a:prstGeom>
          <a:ln>
            <a:noFill/>
          </a:ln>
        </p:spPr>
        <p:txBody>
          <a:bodyPr wrap="square">
            <a:spAutoFit/>
          </a:bodyPr>
          <a:lstStyle/>
          <a:p>
            <a:pPr>
              <a:lnSpc>
                <a:spcPts val="3400"/>
              </a:lnSpc>
            </a:pPr>
            <a:r>
              <a:rPr lang="es-ES" sz="3200" b="1" dirty="0">
                <a:solidFill>
                  <a:srgbClr val="29AA97"/>
                </a:solidFill>
                <a:latin typeface="Calibri" charset="0"/>
                <a:ea typeface="Calibri" charset="0"/>
                <a:cs typeface="Calibri" charset="0"/>
              </a:rPr>
              <a:t>SESSIÓ: </a:t>
            </a:r>
            <a:r>
              <a:rPr lang="es-ES" sz="3200" b="1" dirty="0" err="1">
                <a:solidFill>
                  <a:srgbClr val="29AA97"/>
                </a:solidFill>
                <a:latin typeface="Calibri" charset="0"/>
                <a:ea typeface="Calibri" charset="0"/>
                <a:cs typeface="Calibri" charset="0"/>
              </a:rPr>
              <a:t>Qualitat</a:t>
            </a:r>
            <a:r>
              <a:rPr lang="es-ES" sz="3200" b="1" dirty="0">
                <a:solidFill>
                  <a:srgbClr val="29AA97"/>
                </a:solidFill>
                <a:latin typeface="Calibri" charset="0"/>
                <a:ea typeface="Calibri" charset="0"/>
                <a:cs typeface="Calibri" charset="0"/>
              </a:rPr>
              <a:t> de </a:t>
            </a:r>
            <a:r>
              <a:rPr lang="es-ES" sz="3200" b="1" dirty="0" err="1">
                <a:solidFill>
                  <a:srgbClr val="29AA97"/>
                </a:solidFill>
                <a:latin typeface="Calibri" charset="0"/>
                <a:ea typeface="Calibri" charset="0"/>
                <a:cs typeface="Calibri" charset="0"/>
              </a:rPr>
              <a:t>l’aire</a:t>
            </a:r>
            <a:r>
              <a:rPr lang="es-ES" sz="3200" b="1" dirty="0">
                <a:solidFill>
                  <a:srgbClr val="29AA97"/>
                </a:solidFill>
                <a:latin typeface="Calibri" charset="0"/>
                <a:ea typeface="Calibri" charset="0"/>
                <a:cs typeface="Calibri" charset="0"/>
              </a:rPr>
              <a:t> i </a:t>
            </a:r>
            <a:r>
              <a:rPr lang="es-ES" sz="3200" b="1" dirty="0" err="1">
                <a:solidFill>
                  <a:srgbClr val="29AA97"/>
                </a:solidFill>
                <a:latin typeface="Calibri" charset="0"/>
                <a:ea typeface="Calibri" charset="0"/>
                <a:cs typeface="Calibri" charset="0"/>
              </a:rPr>
              <a:t>neurodesenvolupament</a:t>
            </a:r>
            <a:endParaRPr lang="es-ES_tradnl" sz="3200" b="1" dirty="0">
              <a:solidFill>
                <a:srgbClr val="29AA97"/>
              </a:solidFill>
              <a:latin typeface="Calibri" charset="0"/>
              <a:ea typeface="Calibri" charset="0"/>
              <a:cs typeface="Calibri" charset="0"/>
            </a:endParaRPr>
          </a:p>
        </p:txBody>
      </p:sp>
      <p:sp>
        <p:nvSpPr>
          <p:cNvPr id="7" name="Rectángulo 6">
            <a:extLst>
              <a:ext uri="{FF2B5EF4-FFF2-40B4-BE49-F238E27FC236}">
                <a16:creationId xmlns:a16="http://schemas.microsoft.com/office/drawing/2014/main" id="{06C0D376-D797-F266-6562-4EE2358A3540}"/>
              </a:ext>
            </a:extLst>
          </p:cNvPr>
          <p:cNvSpPr/>
          <p:nvPr/>
        </p:nvSpPr>
        <p:spPr>
          <a:xfrm>
            <a:off x="766870" y="2838698"/>
            <a:ext cx="9791193" cy="4052841"/>
          </a:xfrm>
          <a:prstGeom prst="rect">
            <a:avLst/>
          </a:prstGeom>
        </p:spPr>
        <p:txBody>
          <a:bodyPr wrap="square">
            <a:spAutoFit/>
          </a:bodyPr>
          <a:lstStyle/>
          <a:p>
            <a:pPr>
              <a:lnSpc>
                <a:spcPts val="2160"/>
              </a:lnSpc>
            </a:pPr>
            <a:r>
              <a:rPr lang="es-ES" sz="2400" b="1" dirty="0" err="1">
                <a:solidFill>
                  <a:srgbClr val="29AA97"/>
                </a:solidFill>
                <a:latin typeface="Calibri" charset="0"/>
                <a:ea typeface="Calibri" charset="0"/>
                <a:cs typeface="Calibri" charset="0"/>
              </a:rPr>
              <a:t>Moderat</a:t>
            </a:r>
            <a:r>
              <a:rPr lang="es-ES" sz="2400" b="1" dirty="0">
                <a:solidFill>
                  <a:srgbClr val="29AA97"/>
                </a:solidFill>
                <a:latin typeface="Calibri" charset="0"/>
                <a:ea typeface="Calibri" charset="0"/>
                <a:cs typeface="Calibri" charset="0"/>
              </a:rPr>
              <a:t> per:</a:t>
            </a:r>
          </a:p>
          <a:p>
            <a:pPr algn="ctr">
              <a:lnSpc>
                <a:spcPts val="2160"/>
              </a:lnSpc>
            </a:pPr>
            <a:endParaRPr lang="es-ES" sz="2400" dirty="0">
              <a:solidFill>
                <a:srgbClr val="4CBCC7"/>
              </a:solidFill>
              <a:latin typeface="Calibri" charset="0"/>
            </a:endParaRPr>
          </a:p>
          <a:p>
            <a:pPr>
              <a:lnSpc>
                <a:spcPts val="2160"/>
              </a:lnSpc>
            </a:pPr>
            <a:r>
              <a:rPr lang="es-ES_tradnl" sz="2400" b="1" i="1" dirty="0">
                <a:solidFill>
                  <a:schemeClr val="tx1">
                    <a:lumMod val="50000"/>
                    <a:lumOff val="50000"/>
                  </a:schemeClr>
                </a:solidFill>
              </a:rPr>
              <a:t>Mònica </a:t>
            </a:r>
            <a:r>
              <a:rPr lang="es-ES_tradnl" sz="2400" b="1" i="1" dirty="0" err="1">
                <a:solidFill>
                  <a:schemeClr val="tx1">
                    <a:lumMod val="50000"/>
                    <a:lumOff val="50000"/>
                  </a:schemeClr>
                </a:solidFill>
              </a:rPr>
              <a:t>Guxens</a:t>
            </a:r>
            <a:r>
              <a:rPr lang="es-ES_tradnl" sz="2400" dirty="0">
                <a:solidFill>
                  <a:schemeClr val="tx1">
                    <a:lumMod val="50000"/>
                    <a:lumOff val="50000"/>
                  </a:schemeClr>
                </a:solidFill>
              </a:rPr>
              <a:t>, </a:t>
            </a:r>
            <a:r>
              <a:rPr lang="en-US" sz="2400" dirty="0">
                <a:solidFill>
                  <a:schemeClr val="tx1">
                    <a:lumMod val="50000"/>
                    <a:lumOff val="50000"/>
                  </a:schemeClr>
                </a:solidFill>
              </a:rPr>
              <a:t>Inst. de Salut Global de Barcelona (</a:t>
            </a:r>
            <a:r>
              <a:rPr lang="en-US" sz="2400" dirty="0" err="1">
                <a:solidFill>
                  <a:schemeClr val="tx1">
                    <a:lumMod val="50000"/>
                    <a:lumOff val="50000"/>
                  </a:schemeClr>
                </a:solidFill>
              </a:rPr>
              <a:t>ISGlobal</a:t>
            </a:r>
            <a:r>
              <a:rPr lang="en-US" sz="2400" dirty="0">
                <a:solidFill>
                  <a:schemeClr val="tx1">
                    <a:lumMod val="50000"/>
                    <a:lumOff val="50000"/>
                  </a:schemeClr>
                </a:solidFill>
              </a:rPr>
              <a:t>)</a:t>
            </a:r>
            <a:endParaRPr lang="es-ES" sz="2400" dirty="0">
              <a:solidFill>
                <a:srgbClr val="4CBCC7"/>
              </a:solidFill>
              <a:latin typeface="Calibri" charset="0"/>
              <a:ea typeface="Calibri" charset="0"/>
              <a:cs typeface="Calibri" charset="0"/>
            </a:endParaRPr>
          </a:p>
          <a:p>
            <a:pPr>
              <a:lnSpc>
                <a:spcPts val="2160"/>
              </a:lnSpc>
            </a:pPr>
            <a:r>
              <a:rPr lang="es-ES_tradnl" sz="2400" b="1" i="1" dirty="0">
                <a:solidFill>
                  <a:schemeClr val="tx1">
                    <a:lumMod val="50000"/>
                    <a:lumOff val="50000"/>
                  </a:schemeClr>
                </a:solidFill>
              </a:rPr>
              <a:t>Ioar Rivas</a:t>
            </a:r>
            <a:r>
              <a:rPr lang="es-ES_tradnl" sz="2400" dirty="0">
                <a:solidFill>
                  <a:schemeClr val="tx1">
                    <a:lumMod val="50000"/>
                    <a:lumOff val="50000"/>
                  </a:schemeClr>
                </a:solidFill>
              </a:rPr>
              <a:t>, </a:t>
            </a:r>
            <a:r>
              <a:rPr lang="en-US" sz="2400" dirty="0">
                <a:solidFill>
                  <a:schemeClr val="tx1">
                    <a:lumMod val="50000"/>
                    <a:lumOff val="50000"/>
                  </a:schemeClr>
                </a:solidFill>
              </a:rPr>
              <a:t>Inst. de </a:t>
            </a:r>
            <a:r>
              <a:rPr lang="en-US" sz="2400" dirty="0" err="1">
                <a:solidFill>
                  <a:schemeClr val="tx1">
                    <a:lumMod val="50000"/>
                    <a:lumOff val="50000"/>
                  </a:schemeClr>
                </a:solidFill>
              </a:rPr>
              <a:t>Diagnòstic</a:t>
            </a:r>
            <a:r>
              <a:rPr lang="en-US" sz="2400" dirty="0">
                <a:solidFill>
                  <a:schemeClr val="tx1">
                    <a:lumMod val="50000"/>
                    <a:lumOff val="50000"/>
                  </a:schemeClr>
                </a:solidFill>
              </a:rPr>
              <a:t> Ambiental </a:t>
            </a:r>
            <a:r>
              <a:rPr lang="en-US" sz="2400" dirty="0" err="1">
                <a:solidFill>
                  <a:schemeClr val="tx1">
                    <a:lumMod val="50000"/>
                    <a:lumOff val="50000"/>
                  </a:schemeClr>
                </a:solidFill>
              </a:rPr>
              <a:t>i</a:t>
            </a:r>
            <a:r>
              <a:rPr lang="en-US" sz="2400" dirty="0">
                <a:solidFill>
                  <a:schemeClr val="tx1">
                    <a:lumMod val="50000"/>
                    <a:lumOff val="50000"/>
                  </a:schemeClr>
                </a:solidFill>
              </a:rPr>
              <a:t> </a:t>
            </a:r>
            <a:r>
              <a:rPr lang="en-US" sz="2400" dirty="0" err="1">
                <a:solidFill>
                  <a:schemeClr val="tx1">
                    <a:lumMod val="50000"/>
                    <a:lumOff val="50000"/>
                  </a:schemeClr>
                </a:solidFill>
              </a:rPr>
              <a:t>Estudis</a:t>
            </a:r>
            <a:r>
              <a:rPr lang="en-US" sz="2400" dirty="0">
                <a:solidFill>
                  <a:schemeClr val="tx1">
                    <a:lumMod val="50000"/>
                    <a:lumOff val="50000"/>
                  </a:schemeClr>
                </a:solidFill>
              </a:rPr>
              <a:t> de </a:t>
            </a:r>
            <a:r>
              <a:rPr lang="en-US" sz="2400" dirty="0" err="1">
                <a:solidFill>
                  <a:schemeClr val="tx1">
                    <a:lumMod val="50000"/>
                    <a:lumOff val="50000"/>
                  </a:schemeClr>
                </a:solidFill>
              </a:rPr>
              <a:t>l’Aigua</a:t>
            </a:r>
            <a:r>
              <a:rPr lang="en-US" sz="2400" dirty="0">
                <a:solidFill>
                  <a:schemeClr val="tx1">
                    <a:lumMod val="50000"/>
                    <a:lumOff val="50000"/>
                  </a:schemeClr>
                </a:solidFill>
              </a:rPr>
              <a:t> (IDAEA-CSIC)</a:t>
            </a:r>
            <a:endParaRPr lang="es-ES" sz="2400" dirty="0">
              <a:solidFill>
                <a:srgbClr val="4CBCC7"/>
              </a:solidFill>
              <a:latin typeface="Calibri" charset="0"/>
              <a:ea typeface="Calibri" charset="0"/>
              <a:cs typeface="Calibri" charset="0"/>
            </a:endParaRPr>
          </a:p>
          <a:p>
            <a:pPr>
              <a:lnSpc>
                <a:spcPts val="2160"/>
              </a:lnSpc>
            </a:pPr>
            <a:endParaRPr lang="es-ES" sz="2400" dirty="0">
              <a:solidFill>
                <a:srgbClr val="4CBCC7"/>
              </a:solidFill>
              <a:latin typeface="Calibri" charset="0"/>
              <a:ea typeface="Calibri" charset="0"/>
              <a:cs typeface="Calibri" charset="0"/>
            </a:endParaRPr>
          </a:p>
          <a:p>
            <a:pPr>
              <a:lnSpc>
                <a:spcPts val="2160"/>
              </a:lnSpc>
            </a:pPr>
            <a:r>
              <a:rPr lang="es-ES" sz="2400" b="1" dirty="0">
                <a:solidFill>
                  <a:srgbClr val="29AA97"/>
                </a:solidFill>
                <a:latin typeface="Calibri" charset="0"/>
                <a:ea typeface="Calibri" charset="0"/>
                <a:cs typeface="Calibri" charset="0"/>
              </a:rPr>
              <a:t>Hi </a:t>
            </a:r>
            <a:r>
              <a:rPr lang="es-ES" sz="2400" b="1" dirty="0" err="1">
                <a:solidFill>
                  <a:srgbClr val="29AA97"/>
                </a:solidFill>
                <a:latin typeface="Calibri" charset="0"/>
                <a:ea typeface="Calibri" charset="0"/>
                <a:cs typeface="Calibri" charset="0"/>
              </a:rPr>
              <a:t>intervenen</a:t>
            </a:r>
            <a:r>
              <a:rPr lang="es-ES" sz="2400" b="1" dirty="0">
                <a:solidFill>
                  <a:srgbClr val="29AA97"/>
                </a:solidFill>
                <a:latin typeface="Calibri" charset="0"/>
                <a:ea typeface="Calibri" charset="0"/>
                <a:cs typeface="Calibri" charset="0"/>
              </a:rPr>
              <a:t>:</a:t>
            </a:r>
          </a:p>
          <a:p>
            <a:pPr>
              <a:lnSpc>
                <a:spcPts val="2160"/>
              </a:lnSpc>
            </a:pPr>
            <a:r>
              <a:rPr lang="es-ES_tradnl" sz="2400" b="1" i="1" dirty="0">
                <a:solidFill>
                  <a:schemeClr val="tx1">
                    <a:lumMod val="50000"/>
                    <a:lumOff val="50000"/>
                  </a:schemeClr>
                </a:solidFill>
              </a:rPr>
              <a:t>Laura Gómez-Herrera</a:t>
            </a:r>
            <a:r>
              <a:rPr lang="es-ES_tradnl" sz="2400" dirty="0">
                <a:solidFill>
                  <a:schemeClr val="tx1">
                    <a:lumMod val="50000"/>
                    <a:lumOff val="50000"/>
                  </a:schemeClr>
                </a:solidFill>
              </a:rPr>
              <a:t>, </a:t>
            </a:r>
            <a:r>
              <a:rPr lang="en-US" sz="2400" dirty="0" err="1">
                <a:solidFill>
                  <a:schemeClr val="tx1">
                    <a:lumMod val="50000"/>
                    <a:lumOff val="50000"/>
                  </a:schemeClr>
                </a:solidFill>
              </a:rPr>
              <a:t>ISGlobal</a:t>
            </a:r>
            <a:endParaRPr lang="es-ES" sz="2400" dirty="0">
              <a:solidFill>
                <a:srgbClr val="4CBCC7"/>
              </a:solidFill>
              <a:latin typeface="Calibri" charset="0"/>
              <a:ea typeface="Calibri" charset="0"/>
              <a:cs typeface="Calibri" charset="0"/>
            </a:endParaRPr>
          </a:p>
          <a:p>
            <a:pPr>
              <a:lnSpc>
                <a:spcPts val="2160"/>
              </a:lnSpc>
            </a:pPr>
            <a:r>
              <a:rPr lang="es-ES_tradnl" sz="2400" b="1" i="1" dirty="0">
                <a:solidFill>
                  <a:schemeClr val="tx1">
                    <a:lumMod val="50000"/>
                    <a:lumOff val="50000"/>
                  </a:schemeClr>
                </a:solidFill>
              </a:rPr>
              <a:t>Mònica </a:t>
            </a:r>
            <a:r>
              <a:rPr lang="es-ES_tradnl" sz="2400" b="1" i="1" dirty="0" err="1">
                <a:solidFill>
                  <a:schemeClr val="tx1">
                    <a:lumMod val="50000"/>
                    <a:lumOff val="50000"/>
                  </a:schemeClr>
                </a:solidFill>
              </a:rPr>
              <a:t>Guxens</a:t>
            </a:r>
            <a:r>
              <a:rPr lang="es-ES_tradnl" sz="2400" dirty="0">
                <a:solidFill>
                  <a:schemeClr val="tx1">
                    <a:lumMod val="50000"/>
                    <a:lumOff val="50000"/>
                  </a:schemeClr>
                </a:solidFill>
              </a:rPr>
              <a:t>, </a:t>
            </a:r>
            <a:r>
              <a:rPr lang="en-US" sz="2400" dirty="0" err="1">
                <a:solidFill>
                  <a:schemeClr val="tx1">
                    <a:lumMod val="50000"/>
                    <a:lumOff val="50000"/>
                  </a:schemeClr>
                </a:solidFill>
              </a:rPr>
              <a:t>ISGlobal</a:t>
            </a:r>
            <a:endParaRPr lang="es-ES" sz="2400" dirty="0">
              <a:solidFill>
                <a:srgbClr val="4CBCC7"/>
              </a:solidFill>
              <a:latin typeface="Calibri" charset="0"/>
              <a:ea typeface="Calibri" charset="0"/>
              <a:cs typeface="Calibri" charset="0"/>
            </a:endParaRPr>
          </a:p>
          <a:p>
            <a:pPr>
              <a:lnSpc>
                <a:spcPts val="2160"/>
              </a:lnSpc>
            </a:pPr>
            <a:r>
              <a:rPr lang="es-ES_tradnl" sz="2400" b="1" i="1" dirty="0" err="1">
                <a:solidFill>
                  <a:schemeClr val="tx1">
                    <a:lumMod val="50000"/>
                    <a:lumOff val="50000"/>
                  </a:schemeClr>
                </a:solidFill>
              </a:rPr>
              <a:t>Sharanpreet</a:t>
            </a:r>
            <a:r>
              <a:rPr lang="es-ES_tradnl" sz="2400" b="1" i="1" dirty="0">
                <a:solidFill>
                  <a:schemeClr val="tx1">
                    <a:lumMod val="50000"/>
                    <a:lumOff val="50000"/>
                  </a:schemeClr>
                </a:solidFill>
              </a:rPr>
              <a:t> </a:t>
            </a:r>
            <a:r>
              <a:rPr lang="es-ES_tradnl" sz="2400" b="1" i="1" dirty="0" err="1">
                <a:solidFill>
                  <a:schemeClr val="tx1">
                    <a:lumMod val="50000"/>
                    <a:lumOff val="50000"/>
                  </a:schemeClr>
                </a:solidFill>
              </a:rPr>
              <a:t>Kaur</a:t>
            </a:r>
            <a:r>
              <a:rPr lang="es-ES_tradnl" sz="2400" dirty="0">
                <a:solidFill>
                  <a:schemeClr val="tx1">
                    <a:lumMod val="50000"/>
                    <a:lumOff val="50000"/>
                  </a:schemeClr>
                </a:solidFill>
              </a:rPr>
              <a:t>, U. Rovira i Virgili (URV)</a:t>
            </a:r>
          </a:p>
          <a:p>
            <a:pPr>
              <a:lnSpc>
                <a:spcPts val="2160"/>
              </a:lnSpc>
            </a:pPr>
            <a:r>
              <a:rPr lang="es-ES_tradnl" sz="2400" b="1" i="1" dirty="0">
                <a:solidFill>
                  <a:schemeClr val="tx1">
                    <a:lumMod val="50000"/>
                    <a:lumOff val="50000"/>
                  </a:schemeClr>
                </a:solidFill>
              </a:rPr>
              <a:t>Andrea </a:t>
            </a:r>
            <a:r>
              <a:rPr lang="es-ES_tradnl" sz="2400" b="1" i="1" dirty="0" err="1">
                <a:solidFill>
                  <a:schemeClr val="tx1">
                    <a:lumMod val="50000"/>
                    <a:lumOff val="50000"/>
                  </a:schemeClr>
                </a:solidFill>
              </a:rPr>
              <a:t>Pistillo</a:t>
            </a:r>
            <a:r>
              <a:rPr lang="es-ES_tradnl" sz="2400" dirty="0">
                <a:solidFill>
                  <a:schemeClr val="tx1">
                    <a:lumMod val="50000"/>
                    <a:lumOff val="50000"/>
                  </a:schemeClr>
                </a:solidFill>
              </a:rPr>
              <a:t>, </a:t>
            </a:r>
            <a:r>
              <a:rPr lang="es-ES" sz="2400" dirty="0">
                <a:solidFill>
                  <a:schemeClr val="tx1">
                    <a:lumMod val="50000"/>
                    <a:lumOff val="50000"/>
                  </a:schemeClr>
                </a:solidFill>
              </a:rPr>
              <a:t>Inst. Univ. </a:t>
            </a:r>
            <a:r>
              <a:rPr lang="es-ES" sz="2400" dirty="0" err="1">
                <a:solidFill>
                  <a:schemeClr val="tx1">
                    <a:lumMod val="50000"/>
                    <a:lumOff val="50000"/>
                  </a:schemeClr>
                </a:solidFill>
              </a:rPr>
              <a:t>Investigació</a:t>
            </a:r>
            <a:r>
              <a:rPr lang="es-ES" sz="2400" dirty="0">
                <a:solidFill>
                  <a:schemeClr val="tx1">
                    <a:lumMod val="50000"/>
                    <a:lumOff val="50000"/>
                  </a:schemeClr>
                </a:solidFill>
              </a:rPr>
              <a:t> en </a:t>
            </a:r>
            <a:r>
              <a:rPr lang="es-ES" sz="2400" dirty="0" err="1">
                <a:solidFill>
                  <a:schemeClr val="tx1">
                    <a:lumMod val="50000"/>
                    <a:lumOff val="50000"/>
                  </a:schemeClr>
                </a:solidFill>
              </a:rPr>
              <a:t>Atenció</a:t>
            </a:r>
            <a:r>
              <a:rPr lang="es-ES" sz="2400" dirty="0">
                <a:solidFill>
                  <a:schemeClr val="tx1">
                    <a:lumMod val="50000"/>
                    <a:lumOff val="50000"/>
                  </a:schemeClr>
                </a:solidFill>
              </a:rPr>
              <a:t> </a:t>
            </a:r>
            <a:r>
              <a:rPr lang="es-ES" sz="2400" dirty="0" err="1">
                <a:solidFill>
                  <a:schemeClr val="tx1">
                    <a:lumMod val="50000"/>
                    <a:lumOff val="50000"/>
                  </a:schemeClr>
                </a:solidFill>
              </a:rPr>
              <a:t>Primària</a:t>
            </a:r>
            <a:r>
              <a:rPr lang="es-ES" sz="2400" dirty="0">
                <a:solidFill>
                  <a:schemeClr val="tx1">
                    <a:lumMod val="50000"/>
                    <a:lumOff val="50000"/>
                  </a:schemeClr>
                </a:solidFill>
              </a:rPr>
              <a:t> (IDIAP Jordi Gol)</a:t>
            </a:r>
          </a:p>
          <a:p>
            <a:pPr>
              <a:lnSpc>
                <a:spcPts val="2160"/>
              </a:lnSpc>
            </a:pPr>
            <a:endParaRPr lang="es-ES_tradnl" sz="2400" dirty="0">
              <a:solidFill>
                <a:schemeClr val="tx1">
                  <a:lumMod val="50000"/>
                  <a:lumOff val="50000"/>
                </a:schemeClr>
              </a:solidFill>
            </a:endParaRPr>
          </a:p>
          <a:p>
            <a:pPr>
              <a:lnSpc>
                <a:spcPts val="2160"/>
              </a:lnSpc>
            </a:pPr>
            <a:endParaRPr lang="es-ES_tradnl" sz="2400" dirty="0">
              <a:solidFill>
                <a:schemeClr val="tx1">
                  <a:lumMod val="50000"/>
                  <a:lumOff val="50000"/>
                </a:schemeClr>
              </a:solidFill>
            </a:endParaRPr>
          </a:p>
          <a:p>
            <a:pPr>
              <a:lnSpc>
                <a:spcPts val="2160"/>
              </a:lnSpc>
            </a:pPr>
            <a:endParaRPr lang="es-ES" sz="2400" dirty="0">
              <a:solidFill>
                <a:schemeClr val="tx1">
                  <a:lumMod val="50000"/>
                  <a:lumOff val="50000"/>
                </a:schemeClr>
              </a:solidFill>
              <a:latin typeface="Calibri" charset="0"/>
              <a:ea typeface="Calibri" charset="0"/>
              <a:cs typeface="Calibri" charset="0"/>
            </a:endParaRPr>
          </a:p>
          <a:p>
            <a:pPr>
              <a:lnSpc>
                <a:spcPts val="2160"/>
              </a:lnSpc>
            </a:pPr>
            <a:endParaRPr lang="es-ES" sz="2400" dirty="0">
              <a:solidFill>
                <a:schemeClr val="tx1">
                  <a:lumMod val="50000"/>
                  <a:lumOff val="50000"/>
                </a:schemeClr>
              </a:solidFill>
              <a:latin typeface="Calibri" charset="0"/>
              <a:ea typeface="Calibri" charset="0"/>
              <a:cs typeface="Calibri" charset="0"/>
            </a:endParaRPr>
          </a:p>
        </p:txBody>
      </p:sp>
    </p:spTree>
    <p:extLst>
      <p:ext uri="{BB962C8B-B14F-4D97-AF65-F5344CB8AC3E}">
        <p14:creationId xmlns:p14="http://schemas.microsoft.com/office/powerpoint/2010/main" val="3317298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4 Imagen" descr="ISGlobal_verd_horitzontal_eng.png">
            <a:extLst>
              <a:ext uri="{FF2B5EF4-FFF2-40B4-BE49-F238E27FC236}">
                <a16:creationId xmlns:a16="http://schemas.microsoft.com/office/drawing/2014/main" id="{46DF7B6E-BB78-41B0-8AFD-264C87D09CE5}"/>
              </a:ext>
            </a:extLst>
          </p:cNvPr>
          <p:cNvPicPr>
            <a:picLocks noChangeAspect="1"/>
          </p:cNvPicPr>
          <p:nvPr/>
        </p:nvPicPr>
        <p:blipFill>
          <a:blip r:embed="rId2">
            <a:extLst>
              <a:ext uri="{28A0092B-C50C-407E-A947-70E740481C1C}">
                <a14:useLocalDpi xmlns:a14="http://schemas.microsoft.com/office/drawing/2010/main" val="0"/>
              </a:ext>
            </a:extLst>
          </a:blip>
          <a:srcRect l="5389" t="21062" r="5501" b="28174"/>
          <a:stretch>
            <a:fillRect/>
          </a:stretch>
        </p:blipFill>
        <p:spPr bwMode="auto">
          <a:xfrm>
            <a:off x="8668250" y="6850307"/>
            <a:ext cx="1903622" cy="51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3 Rectángulo">
            <a:extLst>
              <a:ext uri="{FF2B5EF4-FFF2-40B4-BE49-F238E27FC236}">
                <a16:creationId xmlns:a16="http://schemas.microsoft.com/office/drawing/2014/main" id="{DBEF1EA5-ECAD-4E56-8792-2E12ABAB1133}"/>
              </a:ext>
            </a:extLst>
          </p:cNvPr>
          <p:cNvSpPr>
            <a:spLocks noChangeArrowheads="1"/>
          </p:cNvSpPr>
          <p:nvPr/>
        </p:nvSpPr>
        <p:spPr bwMode="auto">
          <a:xfrm>
            <a:off x="-1" y="282724"/>
            <a:ext cx="10691813" cy="115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93456" eaLnBrk="0" fontAlgn="base" hangingPunct="0">
              <a:spcBef>
                <a:spcPct val="0"/>
              </a:spcBef>
              <a:spcAft>
                <a:spcPct val="0"/>
              </a:spcAft>
            </a:pPr>
            <a:r>
              <a:rPr lang="en-US" altLang="es-ES" sz="3454" b="1">
                <a:solidFill>
                  <a:srgbClr val="3CB44B"/>
                </a:solidFill>
                <a:latin typeface="Georgia" panose="02040502050405020303" pitchFamily="18" charset="0"/>
              </a:rPr>
              <a:t>Air pollution and longitudinal brain morphology through adolescence</a:t>
            </a:r>
          </a:p>
        </p:txBody>
      </p:sp>
      <p:sp>
        <p:nvSpPr>
          <p:cNvPr id="7" name="3 Título">
            <a:extLst>
              <a:ext uri="{FF2B5EF4-FFF2-40B4-BE49-F238E27FC236}">
                <a16:creationId xmlns:a16="http://schemas.microsoft.com/office/drawing/2014/main" id="{60E7F7AD-8ACF-405B-B61D-C1FD1F28AB87}"/>
              </a:ext>
            </a:extLst>
          </p:cNvPr>
          <p:cNvSpPr txBox="1">
            <a:spLocks/>
          </p:cNvSpPr>
          <p:nvPr/>
        </p:nvSpPr>
        <p:spPr>
          <a:xfrm>
            <a:off x="5765698" y="6977101"/>
            <a:ext cx="3288074" cy="352967"/>
          </a:xfrm>
          <a:prstGeom prst="rect">
            <a:avLst/>
          </a:prstGeom>
          <a:noFill/>
          <a:ln>
            <a:noFill/>
          </a:ln>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defTabSz="493456">
              <a:spcBef>
                <a:spcPts val="648"/>
              </a:spcBef>
              <a:defRPr/>
            </a:pPr>
            <a:r>
              <a:rPr lang="es-ES" sz="1079" i="1" dirty="0" err="1">
                <a:solidFill>
                  <a:prstClr val="black"/>
                </a:solidFill>
                <a:latin typeface="Calibri"/>
              </a:rPr>
              <a:t>Kusters</a:t>
            </a:r>
            <a:r>
              <a:rPr lang="es-ES" sz="1079" i="1" dirty="0">
                <a:solidFill>
                  <a:prstClr val="black"/>
                </a:solidFill>
                <a:latin typeface="Calibri"/>
              </a:rPr>
              <a:t> et al. </a:t>
            </a:r>
            <a:r>
              <a:rPr lang="es-ES" sz="1079" i="1" dirty="0" err="1">
                <a:solidFill>
                  <a:prstClr val="black"/>
                </a:solidFill>
                <a:latin typeface="Calibri"/>
              </a:rPr>
              <a:t>Environ</a:t>
            </a:r>
            <a:r>
              <a:rPr lang="es-ES" sz="1079" i="1" dirty="0">
                <a:solidFill>
                  <a:prstClr val="black"/>
                </a:solidFill>
                <a:latin typeface="Calibri"/>
              </a:rPr>
              <a:t> </a:t>
            </a:r>
            <a:r>
              <a:rPr lang="es-ES" sz="1079" i="1" dirty="0" err="1">
                <a:solidFill>
                  <a:prstClr val="black"/>
                </a:solidFill>
                <a:latin typeface="Calibri"/>
              </a:rPr>
              <a:t>Pollut</a:t>
            </a:r>
            <a:r>
              <a:rPr lang="es-ES" sz="1079" i="1" dirty="0">
                <a:solidFill>
                  <a:prstClr val="black"/>
                </a:solidFill>
                <a:latin typeface="Calibri"/>
              </a:rPr>
              <a:t> 2025;373:126078</a:t>
            </a:r>
          </a:p>
        </p:txBody>
      </p:sp>
      <p:sp>
        <p:nvSpPr>
          <p:cNvPr id="9" name="Rectángulo 8">
            <a:extLst>
              <a:ext uri="{FF2B5EF4-FFF2-40B4-BE49-F238E27FC236}">
                <a16:creationId xmlns:a16="http://schemas.microsoft.com/office/drawing/2014/main" id="{29C9FED7-7C3F-4BEA-8721-96E6698337E5}"/>
              </a:ext>
            </a:extLst>
          </p:cNvPr>
          <p:cNvSpPr/>
          <p:nvPr/>
        </p:nvSpPr>
        <p:spPr>
          <a:xfrm>
            <a:off x="1432429" y="6151227"/>
            <a:ext cx="239880" cy="74534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93456" eaLnBrk="0" fontAlgn="base" hangingPunct="0">
              <a:spcBef>
                <a:spcPct val="0"/>
              </a:spcBef>
              <a:spcAft>
                <a:spcPct val="0"/>
              </a:spcAft>
              <a:defRPr/>
            </a:pPr>
            <a:endParaRPr lang="es-ES" sz="1943">
              <a:solidFill>
                <a:prstClr val="white"/>
              </a:solidFill>
              <a:latin typeface="Calibri"/>
            </a:endParaRPr>
          </a:p>
        </p:txBody>
      </p:sp>
      <p:sp>
        <p:nvSpPr>
          <p:cNvPr id="2" name="Rectángulo 1">
            <a:extLst>
              <a:ext uri="{FF2B5EF4-FFF2-40B4-BE49-F238E27FC236}">
                <a16:creationId xmlns:a16="http://schemas.microsoft.com/office/drawing/2014/main" id="{27158627-9E1D-429F-B577-6A2198175D9E}"/>
              </a:ext>
            </a:extLst>
          </p:cNvPr>
          <p:cNvSpPr/>
          <p:nvPr/>
        </p:nvSpPr>
        <p:spPr>
          <a:xfrm>
            <a:off x="1955026" y="1723719"/>
            <a:ext cx="597987" cy="24673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93456" eaLnBrk="0" fontAlgn="base" hangingPunct="0">
              <a:spcBef>
                <a:spcPct val="0"/>
              </a:spcBef>
              <a:spcAft>
                <a:spcPct val="0"/>
              </a:spcAft>
              <a:defRPr/>
            </a:pPr>
            <a:endParaRPr lang="es-ES" sz="1943">
              <a:solidFill>
                <a:prstClr val="white"/>
              </a:solidFill>
              <a:latin typeface="Calibri"/>
            </a:endParaRPr>
          </a:p>
        </p:txBody>
      </p:sp>
      <p:pic>
        <p:nvPicPr>
          <p:cNvPr id="8199" name="Imagen 2">
            <a:extLst>
              <a:ext uri="{FF2B5EF4-FFF2-40B4-BE49-F238E27FC236}">
                <a16:creationId xmlns:a16="http://schemas.microsoft.com/office/drawing/2014/main" id="{7317ECF9-62F4-44C9-8728-C097A95F06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8953" b="5244"/>
          <a:stretch>
            <a:fillRect/>
          </a:stretch>
        </p:blipFill>
        <p:spPr bwMode="auto">
          <a:xfrm>
            <a:off x="2493044" y="2073259"/>
            <a:ext cx="4307567" cy="45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Imatge 30">
            <a:extLst>
              <a:ext uri="{FF2B5EF4-FFF2-40B4-BE49-F238E27FC236}">
                <a16:creationId xmlns:a16="http://schemas.microsoft.com/office/drawing/2014/main" id="{EDA54530-716D-4626-A860-C3C9D9ACD3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5295" y="1572938"/>
            <a:ext cx="1170274" cy="96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Imagen 2">
            <a:extLst>
              <a:ext uri="{FF2B5EF4-FFF2-40B4-BE49-F238E27FC236}">
                <a16:creationId xmlns:a16="http://schemas.microsoft.com/office/drawing/2014/main" id="{550CF2C6-4B5E-4DD9-A6DA-8E47BA24E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334" t="94127" r="20699"/>
          <a:stretch>
            <a:fillRect/>
          </a:stretch>
        </p:blipFill>
        <p:spPr bwMode="auto">
          <a:xfrm>
            <a:off x="2667814" y="6675536"/>
            <a:ext cx="4307567" cy="24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4 Imagen" descr="ISGlobal_verd_horitzontal_eng.png">
            <a:extLst>
              <a:ext uri="{FF2B5EF4-FFF2-40B4-BE49-F238E27FC236}">
                <a16:creationId xmlns:a16="http://schemas.microsoft.com/office/drawing/2014/main" id="{B26A05B4-0EF8-426D-8D58-F976B47E5C6D}"/>
              </a:ext>
            </a:extLst>
          </p:cNvPr>
          <p:cNvPicPr>
            <a:picLocks noChangeAspect="1"/>
          </p:cNvPicPr>
          <p:nvPr/>
        </p:nvPicPr>
        <p:blipFill>
          <a:blip r:embed="rId2">
            <a:extLst>
              <a:ext uri="{28A0092B-C50C-407E-A947-70E740481C1C}">
                <a14:useLocalDpi xmlns:a14="http://schemas.microsoft.com/office/drawing/2010/main" val="0"/>
              </a:ext>
            </a:extLst>
          </a:blip>
          <a:srcRect l="5389" t="21062" r="5501" b="28174"/>
          <a:stretch>
            <a:fillRect/>
          </a:stretch>
        </p:blipFill>
        <p:spPr bwMode="auto">
          <a:xfrm>
            <a:off x="8668250" y="6850307"/>
            <a:ext cx="1903622" cy="51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3 Rectángulo">
            <a:extLst>
              <a:ext uri="{FF2B5EF4-FFF2-40B4-BE49-F238E27FC236}">
                <a16:creationId xmlns:a16="http://schemas.microsoft.com/office/drawing/2014/main" id="{79DA7A64-62FF-4C79-9DAD-B2C9ABDC48AC}"/>
              </a:ext>
            </a:extLst>
          </p:cNvPr>
          <p:cNvSpPr>
            <a:spLocks noChangeArrowheads="1"/>
          </p:cNvSpPr>
          <p:nvPr/>
        </p:nvSpPr>
        <p:spPr bwMode="auto">
          <a:xfrm>
            <a:off x="-1" y="282724"/>
            <a:ext cx="10691813" cy="115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93456" eaLnBrk="0" fontAlgn="base" hangingPunct="0">
              <a:spcBef>
                <a:spcPct val="0"/>
              </a:spcBef>
              <a:spcAft>
                <a:spcPct val="0"/>
              </a:spcAft>
            </a:pPr>
            <a:r>
              <a:rPr lang="en-US" altLang="es-ES" sz="3454" b="1">
                <a:solidFill>
                  <a:srgbClr val="3CB44B"/>
                </a:solidFill>
                <a:latin typeface="Georgia" panose="02040502050405020303" pitchFamily="18" charset="0"/>
              </a:rPr>
              <a:t>Air pollution and longitudinal white matter microstructure through adolescence</a:t>
            </a:r>
          </a:p>
        </p:txBody>
      </p:sp>
      <p:sp>
        <p:nvSpPr>
          <p:cNvPr id="7" name="3 Título">
            <a:extLst>
              <a:ext uri="{FF2B5EF4-FFF2-40B4-BE49-F238E27FC236}">
                <a16:creationId xmlns:a16="http://schemas.microsoft.com/office/drawing/2014/main" id="{725F8669-B607-430F-A7A0-E86A8C2BB67D}"/>
              </a:ext>
            </a:extLst>
          </p:cNvPr>
          <p:cNvSpPr txBox="1">
            <a:spLocks/>
          </p:cNvSpPr>
          <p:nvPr/>
        </p:nvSpPr>
        <p:spPr>
          <a:xfrm>
            <a:off x="5765698" y="6977101"/>
            <a:ext cx="3288074" cy="352967"/>
          </a:xfrm>
          <a:prstGeom prst="rect">
            <a:avLst/>
          </a:prstGeom>
          <a:noFill/>
          <a:ln>
            <a:noFill/>
          </a:ln>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defTabSz="493456">
              <a:spcBef>
                <a:spcPts val="648"/>
              </a:spcBef>
              <a:defRPr/>
            </a:pPr>
            <a:r>
              <a:rPr lang="es-ES" sz="1079" i="1" dirty="0" err="1">
                <a:solidFill>
                  <a:prstClr val="black"/>
                </a:solidFill>
                <a:latin typeface="Calibri"/>
              </a:rPr>
              <a:t>Kusters</a:t>
            </a:r>
            <a:r>
              <a:rPr lang="es-ES" sz="1079" i="1" dirty="0">
                <a:solidFill>
                  <a:prstClr val="black"/>
                </a:solidFill>
                <a:latin typeface="Calibri"/>
              </a:rPr>
              <a:t> et al. </a:t>
            </a:r>
            <a:r>
              <a:rPr lang="es-ES" sz="1079" i="1" dirty="0" err="1">
                <a:solidFill>
                  <a:prstClr val="black"/>
                </a:solidFill>
                <a:latin typeface="Calibri"/>
              </a:rPr>
              <a:t>Environ</a:t>
            </a:r>
            <a:r>
              <a:rPr lang="es-ES" sz="1079" i="1" dirty="0">
                <a:solidFill>
                  <a:prstClr val="black"/>
                </a:solidFill>
                <a:latin typeface="Calibri"/>
              </a:rPr>
              <a:t> Res 2024;262(Pt 2):119828</a:t>
            </a:r>
          </a:p>
        </p:txBody>
      </p:sp>
      <p:sp>
        <p:nvSpPr>
          <p:cNvPr id="9" name="Rectángulo 8">
            <a:extLst>
              <a:ext uri="{FF2B5EF4-FFF2-40B4-BE49-F238E27FC236}">
                <a16:creationId xmlns:a16="http://schemas.microsoft.com/office/drawing/2014/main" id="{C6653B06-2805-490F-ACAC-4AA000B046CC}"/>
              </a:ext>
            </a:extLst>
          </p:cNvPr>
          <p:cNvSpPr/>
          <p:nvPr/>
        </p:nvSpPr>
        <p:spPr>
          <a:xfrm>
            <a:off x="1432429" y="6538462"/>
            <a:ext cx="239880" cy="74534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93456" eaLnBrk="0" fontAlgn="base" hangingPunct="0">
              <a:spcBef>
                <a:spcPct val="0"/>
              </a:spcBef>
              <a:spcAft>
                <a:spcPct val="0"/>
              </a:spcAft>
              <a:defRPr/>
            </a:pPr>
            <a:endParaRPr lang="es-ES" sz="1943">
              <a:solidFill>
                <a:prstClr val="white"/>
              </a:solidFill>
              <a:latin typeface="Calibri"/>
            </a:endParaRPr>
          </a:p>
        </p:txBody>
      </p:sp>
      <p:pic>
        <p:nvPicPr>
          <p:cNvPr id="9222" name="Picture 16">
            <a:extLst>
              <a:ext uri="{FF2B5EF4-FFF2-40B4-BE49-F238E27FC236}">
                <a16:creationId xmlns:a16="http://schemas.microsoft.com/office/drawing/2014/main" id="{A5FD9B3C-B47A-4ABF-B6A7-2EA0EB9EB7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202" y="2069833"/>
            <a:ext cx="8320423" cy="4556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3" name="Group 7">
            <a:extLst>
              <a:ext uri="{FF2B5EF4-FFF2-40B4-BE49-F238E27FC236}">
                <a16:creationId xmlns:a16="http://schemas.microsoft.com/office/drawing/2014/main" id="{0A2747F6-4F40-4892-9FFA-40312FA579AE}"/>
              </a:ext>
            </a:extLst>
          </p:cNvPr>
          <p:cNvGrpSpPr>
            <a:grpSpLocks/>
          </p:cNvGrpSpPr>
          <p:nvPr/>
        </p:nvGrpSpPr>
        <p:grpSpPr bwMode="auto">
          <a:xfrm>
            <a:off x="9094894" y="3713014"/>
            <a:ext cx="1324483" cy="1022918"/>
            <a:chOff x="8384302" y="3429505"/>
            <a:chExt cx="1227438" cy="947602"/>
          </a:xfrm>
        </p:grpSpPr>
        <p:pic>
          <p:nvPicPr>
            <p:cNvPr id="9227" name="Picture 14">
              <a:extLst>
                <a:ext uri="{FF2B5EF4-FFF2-40B4-BE49-F238E27FC236}">
                  <a16:creationId xmlns:a16="http://schemas.microsoft.com/office/drawing/2014/main" id="{705FF964-52AB-4C7D-926E-8E925DB5B9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5528" y="3754032"/>
              <a:ext cx="992422" cy="62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TextBox 3">
              <a:extLst>
                <a:ext uri="{FF2B5EF4-FFF2-40B4-BE49-F238E27FC236}">
                  <a16:creationId xmlns:a16="http://schemas.microsoft.com/office/drawing/2014/main" id="{6ACDD740-85D2-4435-8579-FEE91DF07618}"/>
                </a:ext>
              </a:extLst>
            </p:cNvPr>
            <p:cNvSpPr txBox="1">
              <a:spLocks noChangeArrowheads="1"/>
            </p:cNvSpPr>
            <p:nvPr/>
          </p:nvSpPr>
          <p:spPr bwMode="auto">
            <a:xfrm>
              <a:off x="8384302" y="3429505"/>
              <a:ext cx="1227438" cy="331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93456" eaLnBrk="0" fontAlgn="base" hangingPunct="0">
                <a:spcBef>
                  <a:spcPct val="0"/>
                </a:spcBef>
                <a:spcAft>
                  <a:spcPct val="0"/>
                </a:spcAft>
              </a:pPr>
              <a:r>
                <a:rPr lang="es-ES" altLang="es-ES" sz="863" b="1">
                  <a:solidFill>
                    <a:srgbClr val="31475C"/>
                  </a:solidFill>
                  <a:latin typeface="Georgia" panose="02040502050405020303" pitchFamily="18" charset="0"/>
                </a:rPr>
                <a:t>pollutant concentration</a:t>
              </a:r>
              <a:endParaRPr lang="en-GB" altLang="es-ES" sz="863" b="1">
                <a:solidFill>
                  <a:srgbClr val="31475C"/>
                </a:solidFill>
                <a:latin typeface="Georgia" panose="02040502050405020303" pitchFamily="18" charset="0"/>
              </a:endParaRPr>
            </a:p>
          </p:txBody>
        </p:sp>
      </p:grpSp>
      <p:pic>
        <p:nvPicPr>
          <p:cNvPr id="9224" name="Picture 16">
            <a:extLst>
              <a:ext uri="{FF2B5EF4-FFF2-40B4-BE49-F238E27FC236}">
                <a16:creationId xmlns:a16="http://schemas.microsoft.com/office/drawing/2014/main" id="{B1234519-31D5-4BA1-8164-6A1FAA59A5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0414" y="2061266"/>
            <a:ext cx="4153358" cy="45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a:extLst>
              <a:ext uri="{FF2B5EF4-FFF2-40B4-BE49-F238E27FC236}">
                <a16:creationId xmlns:a16="http://schemas.microsoft.com/office/drawing/2014/main" id="{4130A691-15F5-48E7-9CFE-7DAB485CEADC}"/>
              </a:ext>
            </a:extLst>
          </p:cNvPr>
          <p:cNvSpPr/>
          <p:nvPr/>
        </p:nvSpPr>
        <p:spPr>
          <a:xfrm>
            <a:off x="1955026" y="2110955"/>
            <a:ext cx="597987" cy="24673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93456" eaLnBrk="0" fontAlgn="base" hangingPunct="0">
              <a:spcBef>
                <a:spcPct val="0"/>
              </a:spcBef>
              <a:spcAft>
                <a:spcPct val="0"/>
              </a:spcAft>
              <a:defRPr/>
            </a:pPr>
            <a:endParaRPr lang="es-ES" sz="1943">
              <a:solidFill>
                <a:prstClr val="white"/>
              </a:solidFill>
              <a:latin typeface="Calibri"/>
            </a:endParaRPr>
          </a:p>
        </p:txBody>
      </p:sp>
      <p:pic>
        <p:nvPicPr>
          <p:cNvPr id="9226" name="Imatge 22">
            <a:extLst>
              <a:ext uri="{FF2B5EF4-FFF2-40B4-BE49-F238E27FC236}">
                <a16:creationId xmlns:a16="http://schemas.microsoft.com/office/drawing/2014/main" id="{CF8CB57C-470D-4E84-9D98-1AFD104701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8542" y="1535242"/>
            <a:ext cx="1343330" cy="104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agen 3">
            <a:extLst>
              <a:ext uri="{FF2B5EF4-FFF2-40B4-BE49-F238E27FC236}">
                <a16:creationId xmlns:a16="http://schemas.microsoft.com/office/drawing/2014/main" id="{A0A536A9-258D-4E63-9BCB-51482DA12C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311"/>
          <a:stretch>
            <a:fillRect/>
          </a:stretch>
        </p:blipFill>
        <p:spPr bwMode="auto">
          <a:xfrm>
            <a:off x="993790" y="1823098"/>
            <a:ext cx="7266663" cy="515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4 Imagen" descr="ISGlobal_verd_horitzontal_eng.png">
            <a:extLst>
              <a:ext uri="{FF2B5EF4-FFF2-40B4-BE49-F238E27FC236}">
                <a16:creationId xmlns:a16="http://schemas.microsoft.com/office/drawing/2014/main" id="{BA82B2FB-065B-40AD-83CE-5ACA09D3D42E}"/>
              </a:ext>
            </a:extLst>
          </p:cNvPr>
          <p:cNvPicPr>
            <a:picLocks noChangeAspect="1"/>
          </p:cNvPicPr>
          <p:nvPr/>
        </p:nvPicPr>
        <p:blipFill>
          <a:blip r:embed="rId3">
            <a:extLst>
              <a:ext uri="{28A0092B-C50C-407E-A947-70E740481C1C}">
                <a14:useLocalDpi xmlns:a14="http://schemas.microsoft.com/office/drawing/2010/main" val="0"/>
              </a:ext>
            </a:extLst>
          </a:blip>
          <a:srcRect l="5389" t="21062" r="5501" b="28174"/>
          <a:stretch>
            <a:fillRect/>
          </a:stretch>
        </p:blipFill>
        <p:spPr bwMode="auto">
          <a:xfrm>
            <a:off x="8668250" y="6850307"/>
            <a:ext cx="1903622" cy="51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3 Rectángulo">
            <a:extLst>
              <a:ext uri="{FF2B5EF4-FFF2-40B4-BE49-F238E27FC236}">
                <a16:creationId xmlns:a16="http://schemas.microsoft.com/office/drawing/2014/main" id="{97BE057B-F01A-4016-B693-5A3563BC91BF}"/>
              </a:ext>
            </a:extLst>
          </p:cNvPr>
          <p:cNvSpPr>
            <a:spLocks noChangeArrowheads="1"/>
          </p:cNvSpPr>
          <p:nvPr/>
        </p:nvSpPr>
        <p:spPr bwMode="auto">
          <a:xfrm>
            <a:off x="-1" y="282724"/>
            <a:ext cx="10691813" cy="115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93456" eaLnBrk="0" fontAlgn="base" hangingPunct="0">
              <a:spcBef>
                <a:spcPct val="0"/>
              </a:spcBef>
              <a:spcAft>
                <a:spcPct val="0"/>
              </a:spcAft>
            </a:pPr>
            <a:r>
              <a:rPr lang="en-US" altLang="es-ES" sz="3454" b="1">
                <a:solidFill>
                  <a:srgbClr val="3CB44B"/>
                </a:solidFill>
                <a:latin typeface="Georgia" panose="02040502050405020303" pitchFamily="18" charset="0"/>
              </a:rPr>
              <a:t>Air pollution and longitudinal brain functional connectivity through adolescence</a:t>
            </a:r>
          </a:p>
        </p:txBody>
      </p:sp>
      <p:sp>
        <p:nvSpPr>
          <p:cNvPr id="7" name="3 Título">
            <a:extLst>
              <a:ext uri="{FF2B5EF4-FFF2-40B4-BE49-F238E27FC236}">
                <a16:creationId xmlns:a16="http://schemas.microsoft.com/office/drawing/2014/main" id="{C4F57CB1-86D7-47B0-AA56-FFBEE0667528}"/>
              </a:ext>
            </a:extLst>
          </p:cNvPr>
          <p:cNvSpPr txBox="1">
            <a:spLocks/>
          </p:cNvSpPr>
          <p:nvPr/>
        </p:nvSpPr>
        <p:spPr>
          <a:xfrm>
            <a:off x="6122091" y="6977101"/>
            <a:ext cx="3288074" cy="352967"/>
          </a:xfrm>
          <a:prstGeom prst="rect">
            <a:avLst/>
          </a:prstGeom>
          <a:noFill/>
          <a:ln>
            <a:noFill/>
          </a:ln>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defTabSz="493456">
              <a:spcBef>
                <a:spcPts val="648"/>
              </a:spcBef>
              <a:defRPr/>
            </a:pPr>
            <a:r>
              <a:rPr lang="es-ES" sz="1079" i="1" dirty="0" err="1">
                <a:solidFill>
                  <a:prstClr val="black"/>
                </a:solidFill>
                <a:latin typeface="Calibri"/>
              </a:rPr>
              <a:t>Kusters</a:t>
            </a:r>
            <a:r>
              <a:rPr lang="es-ES" sz="1079" i="1" dirty="0">
                <a:solidFill>
                  <a:prstClr val="black"/>
                </a:solidFill>
                <a:latin typeface="Calibri"/>
              </a:rPr>
              <a:t> et al. </a:t>
            </a:r>
            <a:r>
              <a:rPr lang="es-ES" sz="1079" i="1" dirty="0" err="1">
                <a:solidFill>
                  <a:prstClr val="black"/>
                </a:solidFill>
                <a:latin typeface="Calibri"/>
              </a:rPr>
              <a:t>Environ</a:t>
            </a:r>
            <a:r>
              <a:rPr lang="es-ES" sz="1079" i="1" dirty="0">
                <a:solidFill>
                  <a:prstClr val="black"/>
                </a:solidFill>
                <a:latin typeface="Calibri"/>
              </a:rPr>
              <a:t> </a:t>
            </a:r>
            <a:r>
              <a:rPr lang="es-ES" sz="1079" i="1" dirty="0" err="1">
                <a:solidFill>
                  <a:prstClr val="black"/>
                </a:solidFill>
                <a:latin typeface="Calibri"/>
              </a:rPr>
              <a:t>Int</a:t>
            </a:r>
            <a:r>
              <a:rPr lang="es-ES" sz="1079" i="1" dirty="0">
                <a:solidFill>
                  <a:prstClr val="black"/>
                </a:solidFill>
                <a:latin typeface="Calibri"/>
              </a:rPr>
              <a:t> 2025;196:109245</a:t>
            </a:r>
          </a:p>
        </p:txBody>
      </p:sp>
      <p:pic>
        <p:nvPicPr>
          <p:cNvPr id="10246" name="Imatge 26">
            <a:extLst>
              <a:ext uri="{FF2B5EF4-FFF2-40B4-BE49-F238E27FC236}">
                <a16:creationId xmlns:a16="http://schemas.microsoft.com/office/drawing/2014/main" id="{5499AB23-D46B-49C6-B42B-7A6C827A3E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5897" y="1545522"/>
            <a:ext cx="1154853" cy="84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Imagen 2">
            <a:extLst>
              <a:ext uri="{FF2B5EF4-FFF2-40B4-BE49-F238E27FC236}">
                <a16:creationId xmlns:a16="http://schemas.microsoft.com/office/drawing/2014/main" id="{CEF2D778-13C4-4573-A03D-653BDCCF54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334" t="94127" r="20699"/>
          <a:stretch>
            <a:fillRect/>
          </a:stretch>
        </p:blipFill>
        <p:spPr bwMode="auto">
          <a:xfrm>
            <a:off x="1124011" y="7076479"/>
            <a:ext cx="4307567" cy="24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39D6D7-8ADA-487B-BD9B-7E2736AF63F8}"/>
              </a:ext>
            </a:extLst>
          </p:cNvPr>
          <p:cNvSpPr/>
          <p:nvPr/>
        </p:nvSpPr>
        <p:spPr>
          <a:xfrm>
            <a:off x="7444861" y="6266027"/>
            <a:ext cx="3169848" cy="93382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defTabSz="493456" eaLnBrk="0" fontAlgn="base" hangingPunct="0">
              <a:spcBef>
                <a:spcPct val="0"/>
              </a:spcBef>
              <a:spcAft>
                <a:spcPct val="0"/>
              </a:spcAft>
              <a:defRPr/>
            </a:pPr>
            <a:endParaRPr lang="en-US" sz="2590">
              <a:ln>
                <a:solidFill>
                  <a:prstClr val="white"/>
                </a:solidFill>
              </a:ln>
              <a:solidFill>
                <a:prstClr val="black"/>
              </a:solidFill>
              <a:latin typeface="Calibri"/>
            </a:endParaRPr>
          </a:p>
        </p:txBody>
      </p:sp>
      <p:sp>
        <p:nvSpPr>
          <p:cNvPr id="11267" name="3 Título">
            <a:extLst>
              <a:ext uri="{FF2B5EF4-FFF2-40B4-BE49-F238E27FC236}">
                <a16:creationId xmlns:a16="http://schemas.microsoft.com/office/drawing/2014/main" id="{8B988D42-0122-47D6-9A3B-9CC9E6678BB8}"/>
              </a:ext>
            </a:extLst>
          </p:cNvPr>
          <p:cNvSpPr>
            <a:spLocks noGrp="1"/>
          </p:cNvSpPr>
          <p:nvPr>
            <p:ph type="title"/>
          </p:nvPr>
        </p:nvSpPr>
        <p:spPr bwMode="auto">
          <a:xfrm>
            <a:off x="-1" y="526031"/>
            <a:ext cx="10691813" cy="123367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8694" tIns="49347" rIns="98694" bIns="49347" numCol="1" anchor="t" anchorCtr="0" compatLnSpc="1">
            <a:prstTxWarp prst="textNoShape">
              <a:avLst/>
            </a:prstTxWarp>
          </a:bodyPr>
          <a:lstStyle/>
          <a:p>
            <a:r>
              <a:rPr lang="es-ES_tradnl" altLang="es-ES" sz="3022" b="1">
                <a:solidFill>
                  <a:srgbClr val="3CB44B"/>
                </a:solidFill>
                <a:latin typeface="Georgia" panose="02040502050405020303" pitchFamily="18" charset="0"/>
              </a:rPr>
              <a:t>Which are the functional/clinical implication of all these brain imaging findings?</a:t>
            </a:r>
            <a:endParaRPr lang="es-ES" altLang="es-ES" sz="3022" b="1" u="sng">
              <a:solidFill>
                <a:srgbClr val="3CB44B"/>
              </a:solidFill>
              <a:latin typeface="Georgia" panose="02040502050405020303" pitchFamily="18" charset="0"/>
            </a:endParaRPr>
          </a:p>
        </p:txBody>
      </p:sp>
      <p:pic>
        <p:nvPicPr>
          <p:cNvPr id="11268" name="4 Imagen" descr="ISGlobal_verd_horitzontal_eng.png">
            <a:extLst>
              <a:ext uri="{FF2B5EF4-FFF2-40B4-BE49-F238E27FC236}">
                <a16:creationId xmlns:a16="http://schemas.microsoft.com/office/drawing/2014/main" id="{EC336518-944F-4DC5-AAB2-B6734BE9F51F}"/>
              </a:ext>
            </a:extLst>
          </p:cNvPr>
          <p:cNvPicPr>
            <a:picLocks noChangeAspect="1"/>
          </p:cNvPicPr>
          <p:nvPr/>
        </p:nvPicPr>
        <p:blipFill>
          <a:blip r:embed="rId2">
            <a:extLst>
              <a:ext uri="{28A0092B-C50C-407E-A947-70E740481C1C}">
                <a14:useLocalDpi xmlns:a14="http://schemas.microsoft.com/office/drawing/2010/main" val="0"/>
              </a:ext>
            </a:extLst>
          </a:blip>
          <a:srcRect l="5389" t="21062" r="5501" b="28174"/>
          <a:stretch>
            <a:fillRect/>
          </a:stretch>
        </p:blipFill>
        <p:spPr bwMode="auto">
          <a:xfrm>
            <a:off x="8668250" y="6850307"/>
            <a:ext cx="1903622" cy="51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a:extLst>
              <a:ext uri="{FF2B5EF4-FFF2-40B4-BE49-F238E27FC236}">
                <a16:creationId xmlns:a16="http://schemas.microsoft.com/office/drawing/2014/main" id="{11218551-A8BB-4023-B430-93FA25142B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812" t="34328" r="13602" b="17177"/>
          <a:stretch>
            <a:fillRect/>
          </a:stretch>
        </p:blipFill>
        <p:spPr bwMode="auto">
          <a:xfrm>
            <a:off x="193619" y="2330274"/>
            <a:ext cx="10330278" cy="358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7886AB32-6A0D-4354-9096-D75BE93C4BB3}"/>
              </a:ext>
            </a:extLst>
          </p:cNvPr>
          <p:cNvSpPr/>
          <p:nvPr/>
        </p:nvSpPr>
        <p:spPr>
          <a:xfrm>
            <a:off x="7444861" y="6266027"/>
            <a:ext cx="3169848" cy="93382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defTabSz="493456" eaLnBrk="0" fontAlgn="base" hangingPunct="0">
              <a:spcBef>
                <a:spcPct val="0"/>
              </a:spcBef>
              <a:spcAft>
                <a:spcPct val="0"/>
              </a:spcAft>
              <a:defRPr/>
            </a:pPr>
            <a:endParaRPr lang="en-US" sz="2590">
              <a:ln>
                <a:solidFill>
                  <a:prstClr val="white"/>
                </a:solidFill>
              </a:ln>
              <a:solidFill>
                <a:prstClr val="black"/>
              </a:solidFill>
              <a:latin typeface="Calibri"/>
            </a:endParaRPr>
          </a:p>
        </p:txBody>
      </p:sp>
      <p:pic>
        <p:nvPicPr>
          <p:cNvPr id="12292" name="Picture 2">
            <a:extLst>
              <a:ext uri="{FF2B5EF4-FFF2-40B4-BE49-F238E27FC236}">
                <a16:creationId xmlns:a16="http://schemas.microsoft.com/office/drawing/2014/main" id="{80BC8164-1B75-41CE-9A57-7FD8DE445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9" t="37662" r="17764" b="35725"/>
          <a:stretch>
            <a:fillRect/>
          </a:stretch>
        </p:blipFill>
        <p:spPr bwMode="auto">
          <a:xfrm>
            <a:off x="368389" y="322132"/>
            <a:ext cx="6768054" cy="139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Agrupa 1">
            <a:extLst>
              <a:ext uri="{FF2B5EF4-FFF2-40B4-BE49-F238E27FC236}">
                <a16:creationId xmlns:a16="http://schemas.microsoft.com/office/drawing/2014/main" id="{A49649DB-FEE4-4206-8A1E-792BA63DEDF7}"/>
              </a:ext>
            </a:extLst>
          </p:cNvPr>
          <p:cNvGrpSpPr>
            <a:grpSpLocks/>
          </p:cNvGrpSpPr>
          <p:nvPr/>
        </p:nvGrpSpPr>
        <p:grpSpPr bwMode="auto">
          <a:xfrm>
            <a:off x="735063" y="4242464"/>
            <a:ext cx="9219974" cy="2253163"/>
            <a:chOff x="575557" y="3681028"/>
            <a:chExt cx="7884876" cy="1468211"/>
          </a:xfrm>
        </p:grpSpPr>
        <p:sp>
          <p:nvSpPr>
            <p:cNvPr id="12297" name="Rectangle 3">
              <a:extLst>
                <a:ext uri="{FF2B5EF4-FFF2-40B4-BE49-F238E27FC236}">
                  <a16:creationId xmlns:a16="http://schemas.microsoft.com/office/drawing/2014/main" id="{0D5FF8F2-FA8E-4B95-AA0B-B88A87DC07B2}"/>
                </a:ext>
              </a:extLst>
            </p:cNvPr>
            <p:cNvSpPr txBox="1">
              <a:spLocks noChangeArrowheads="1"/>
            </p:cNvSpPr>
            <p:nvPr/>
          </p:nvSpPr>
          <p:spPr bwMode="auto">
            <a:xfrm>
              <a:off x="575557" y="3681028"/>
              <a:ext cx="7884876" cy="1468211"/>
            </a:xfrm>
            <a:prstGeom prst="rect">
              <a:avLst/>
            </a:prstGeom>
            <a:solidFill>
              <a:srgbClr val="FFFFFF"/>
            </a:solidFill>
            <a:ln w="38100">
              <a:solidFill>
                <a:srgbClr val="3CB44B"/>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93456" fontAlgn="base">
                <a:lnSpc>
                  <a:spcPct val="90000"/>
                </a:lnSpc>
                <a:spcBef>
                  <a:spcPct val="20000"/>
                </a:spcBef>
                <a:spcAft>
                  <a:spcPct val="0"/>
                </a:spcAft>
                <a:buClr>
                  <a:srgbClr val="0000FF"/>
                </a:buClr>
              </a:pPr>
              <a:endParaRPr lang="es-ES" altLang="es-ES" sz="2590">
                <a:solidFill>
                  <a:srgbClr val="000000"/>
                </a:solidFill>
                <a:latin typeface="Arial" panose="020B0604020202020204" pitchFamily="34" charset="0"/>
              </a:endParaRPr>
            </a:p>
          </p:txBody>
        </p:sp>
        <p:sp>
          <p:nvSpPr>
            <p:cNvPr id="12298" name="Rectangle 3">
              <a:extLst>
                <a:ext uri="{FF2B5EF4-FFF2-40B4-BE49-F238E27FC236}">
                  <a16:creationId xmlns:a16="http://schemas.microsoft.com/office/drawing/2014/main" id="{D68A3610-C15A-4A1B-84EB-8BEA49CB82D1}"/>
                </a:ext>
              </a:extLst>
            </p:cNvPr>
            <p:cNvSpPr txBox="1">
              <a:spLocks noChangeArrowheads="1"/>
            </p:cNvSpPr>
            <p:nvPr/>
          </p:nvSpPr>
          <p:spPr bwMode="auto">
            <a:xfrm>
              <a:off x="684249" y="4077072"/>
              <a:ext cx="1989034" cy="7860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93456" fontAlgn="base">
                <a:lnSpc>
                  <a:spcPct val="90000"/>
                </a:lnSpc>
                <a:spcBef>
                  <a:spcPct val="20000"/>
                </a:spcBef>
                <a:spcAft>
                  <a:spcPct val="0"/>
                </a:spcAft>
                <a:buClr>
                  <a:srgbClr val="0000FF"/>
                </a:buClr>
              </a:pPr>
              <a:r>
                <a:rPr lang="es-ES_tradnl" altLang="es-ES" sz="2590">
                  <a:solidFill>
                    <a:srgbClr val="000000"/>
                  </a:solidFill>
                  <a:latin typeface="Arial" panose="020B0604020202020204" pitchFamily="34" charset="0"/>
                </a:rPr>
                <a:t>Prenatal PAH exposure </a:t>
              </a:r>
              <a:endParaRPr lang="es-ES" altLang="es-ES" sz="2590">
                <a:solidFill>
                  <a:srgbClr val="000000"/>
                </a:solidFill>
                <a:latin typeface="Arial" panose="020B0604020202020204" pitchFamily="34" charset="0"/>
              </a:endParaRPr>
            </a:p>
          </p:txBody>
        </p:sp>
        <p:sp>
          <p:nvSpPr>
            <p:cNvPr id="12299" name="Rectangle 3">
              <a:extLst>
                <a:ext uri="{FF2B5EF4-FFF2-40B4-BE49-F238E27FC236}">
                  <a16:creationId xmlns:a16="http://schemas.microsoft.com/office/drawing/2014/main" id="{1625202E-E77A-4581-9CAB-936E4CF7979F}"/>
                </a:ext>
              </a:extLst>
            </p:cNvPr>
            <p:cNvSpPr txBox="1">
              <a:spLocks noChangeArrowheads="1"/>
            </p:cNvSpPr>
            <p:nvPr/>
          </p:nvSpPr>
          <p:spPr bwMode="auto">
            <a:xfrm>
              <a:off x="6404505" y="3833967"/>
              <a:ext cx="1875907" cy="11349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93456" fontAlgn="base">
                <a:lnSpc>
                  <a:spcPct val="90000"/>
                </a:lnSpc>
                <a:spcBef>
                  <a:spcPct val="20000"/>
                </a:spcBef>
                <a:spcAft>
                  <a:spcPct val="0"/>
                </a:spcAft>
                <a:buClr>
                  <a:srgbClr val="0000FF"/>
                </a:buClr>
              </a:pPr>
              <a:r>
                <a:rPr lang="es-ES_tradnl" altLang="es-ES" sz="2590">
                  <a:solidFill>
                    <a:srgbClr val="000000"/>
                  </a:solidFill>
                  <a:latin typeface="Arial" panose="020B0604020202020204" pitchFamily="34" charset="0"/>
                </a:rPr>
                <a:t>Slower information processing speed in childhood</a:t>
              </a:r>
              <a:endParaRPr lang="es-ES" altLang="es-ES" sz="2590">
                <a:solidFill>
                  <a:srgbClr val="000000"/>
                </a:solidFill>
                <a:latin typeface="Arial" panose="020B0604020202020204" pitchFamily="34" charset="0"/>
              </a:endParaRPr>
            </a:p>
          </p:txBody>
        </p:sp>
        <p:sp>
          <p:nvSpPr>
            <p:cNvPr id="12300" name="Rectangle 3">
              <a:extLst>
                <a:ext uri="{FF2B5EF4-FFF2-40B4-BE49-F238E27FC236}">
                  <a16:creationId xmlns:a16="http://schemas.microsoft.com/office/drawing/2014/main" id="{F3DC82A0-1EB8-4A61-9927-095EF84DA233}"/>
                </a:ext>
              </a:extLst>
            </p:cNvPr>
            <p:cNvSpPr txBox="1">
              <a:spLocks noChangeArrowheads="1"/>
            </p:cNvSpPr>
            <p:nvPr/>
          </p:nvSpPr>
          <p:spPr bwMode="auto">
            <a:xfrm>
              <a:off x="3674243" y="3933056"/>
              <a:ext cx="1869865" cy="11161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93456" fontAlgn="base">
                <a:lnSpc>
                  <a:spcPct val="90000"/>
                </a:lnSpc>
                <a:spcBef>
                  <a:spcPct val="20000"/>
                </a:spcBef>
                <a:spcAft>
                  <a:spcPct val="0"/>
                </a:spcAft>
                <a:buClr>
                  <a:srgbClr val="0000FF"/>
                </a:buClr>
              </a:pPr>
              <a:r>
                <a:rPr lang="es-ES_tradnl" altLang="es-ES" sz="2590">
                  <a:solidFill>
                    <a:srgbClr val="000000"/>
                  </a:solidFill>
                  <a:latin typeface="Arial" panose="020B0604020202020204" pitchFamily="34" charset="0"/>
                </a:rPr>
                <a:t>Reduced white matter surface</a:t>
              </a:r>
              <a:endParaRPr lang="es-ES" altLang="es-ES" sz="2590">
                <a:solidFill>
                  <a:srgbClr val="000000"/>
                </a:solidFill>
                <a:latin typeface="Arial" panose="020B0604020202020204" pitchFamily="34" charset="0"/>
              </a:endParaRPr>
            </a:p>
          </p:txBody>
        </p:sp>
        <p:sp>
          <p:nvSpPr>
            <p:cNvPr id="12301" name="Rectangle 3">
              <a:extLst>
                <a:ext uri="{FF2B5EF4-FFF2-40B4-BE49-F238E27FC236}">
                  <a16:creationId xmlns:a16="http://schemas.microsoft.com/office/drawing/2014/main" id="{371084A6-E68C-4143-B689-9180F8AE0E74}"/>
                </a:ext>
              </a:extLst>
            </p:cNvPr>
            <p:cNvSpPr txBox="1">
              <a:spLocks noChangeArrowheads="1"/>
            </p:cNvSpPr>
            <p:nvPr/>
          </p:nvSpPr>
          <p:spPr bwMode="auto">
            <a:xfrm>
              <a:off x="2721771" y="4151243"/>
              <a:ext cx="842117" cy="6099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93456" fontAlgn="base">
                <a:lnSpc>
                  <a:spcPct val="90000"/>
                </a:lnSpc>
                <a:spcBef>
                  <a:spcPct val="20000"/>
                </a:spcBef>
                <a:spcAft>
                  <a:spcPct val="0"/>
                </a:spcAft>
                <a:buClr>
                  <a:srgbClr val="0000FF"/>
                </a:buClr>
              </a:pPr>
              <a:r>
                <a:rPr lang="es-ES_tradnl" altLang="es-ES" sz="4749">
                  <a:solidFill>
                    <a:srgbClr val="000000"/>
                  </a:solidFill>
                  <a:latin typeface="Arial" panose="020B0604020202020204" pitchFamily="34" charset="0"/>
                  <a:sym typeface="Wingdings 3" panose="05040102010807070707" pitchFamily="18" charset="2"/>
                </a:rPr>
                <a:t></a:t>
              </a:r>
              <a:endParaRPr lang="es-ES" altLang="es-ES" sz="4749">
                <a:solidFill>
                  <a:srgbClr val="000000"/>
                </a:solidFill>
                <a:latin typeface="Arial" panose="020B0604020202020204" pitchFamily="34" charset="0"/>
              </a:endParaRPr>
            </a:p>
          </p:txBody>
        </p:sp>
        <p:sp>
          <p:nvSpPr>
            <p:cNvPr id="12302" name="Rectangle 3">
              <a:extLst>
                <a:ext uri="{FF2B5EF4-FFF2-40B4-BE49-F238E27FC236}">
                  <a16:creationId xmlns:a16="http://schemas.microsoft.com/office/drawing/2014/main" id="{C831064F-70EE-467C-B96C-38D95F90131E}"/>
                </a:ext>
              </a:extLst>
            </p:cNvPr>
            <p:cNvSpPr txBox="1">
              <a:spLocks noChangeArrowheads="1"/>
            </p:cNvSpPr>
            <p:nvPr/>
          </p:nvSpPr>
          <p:spPr bwMode="auto">
            <a:xfrm>
              <a:off x="5688124" y="4149080"/>
              <a:ext cx="842117" cy="6099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93456" fontAlgn="base">
                <a:lnSpc>
                  <a:spcPct val="90000"/>
                </a:lnSpc>
                <a:spcBef>
                  <a:spcPct val="20000"/>
                </a:spcBef>
                <a:spcAft>
                  <a:spcPct val="0"/>
                </a:spcAft>
                <a:buClr>
                  <a:srgbClr val="0000FF"/>
                </a:buClr>
              </a:pPr>
              <a:r>
                <a:rPr lang="es-ES_tradnl" altLang="es-ES" sz="4749">
                  <a:solidFill>
                    <a:srgbClr val="000000"/>
                  </a:solidFill>
                  <a:latin typeface="Arial" panose="020B0604020202020204" pitchFamily="34" charset="0"/>
                  <a:sym typeface="Wingdings 3" panose="05040102010807070707" pitchFamily="18" charset="2"/>
                </a:rPr>
                <a:t></a:t>
              </a:r>
              <a:endParaRPr lang="es-ES" altLang="es-ES" sz="4749">
                <a:solidFill>
                  <a:srgbClr val="000000"/>
                </a:solidFill>
                <a:latin typeface="Arial" panose="020B0604020202020204" pitchFamily="34" charset="0"/>
              </a:endParaRPr>
            </a:p>
          </p:txBody>
        </p:sp>
      </p:grpSp>
      <p:pic>
        <p:nvPicPr>
          <p:cNvPr id="12294" name="4 Imagen" descr="ISGlobal_verd_horitzontal_eng.png">
            <a:extLst>
              <a:ext uri="{FF2B5EF4-FFF2-40B4-BE49-F238E27FC236}">
                <a16:creationId xmlns:a16="http://schemas.microsoft.com/office/drawing/2014/main" id="{A160773E-FBEA-44FB-96BE-D52093CA82EC}"/>
              </a:ext>
            </a:extLst>
          </p:cNvPr>
          <p:cNvPicPr>
            <a:picLocks noChangeAspect="1"/>
          </p:cNvPicPr>
          <p:nvPr/>
        </p:nvPicPr>
        <p:blipFill>
          <a:blip r:embed="rId4">
            <a:extLst>
              <a:ext uri="{28A0092B-C50C-407E-A947-70E740481C1C}">
                <a14:useLocalDpi xmlns:a14="http://schemas.microsoft.com/office/drawing/2010/main" val="0"/>
              </a:ext>
            </a:extLst>
          </a:blip>
          <a:srcRect l="5389" t="21062" r="5501" b="28174"/>
          <a:stretch>
            <a:fillRect/>
          </a:stretch>
        </p:blipFill>
        <p:spPr bwMode="auto">
          <a:xfrm>
            <a:off x="8668250" y="6850307"/>
            <a:ext cx="1903622" cy="51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3 Título">
            <a:extLst>
              <a:ext uri="{FF2B5EF4-FFF2-40B4-BE49-F238E27FC236}">
                <a16:creationId xmlns:a16="http://schemas.microsoft.com/office/drawing/2014/main" id="{83A6D4DB-203B-4B77-92B7-D9D34C4AD9B1}"/>
              </a:ext>
            </a:extLst>
          </p:cNvPr>
          <p:cNvSpPr txBox="1">
            <a:spLocks/>
          </p:cNvSpPr>
          <p:nvPr/>
        </p:nvSpPr>
        <p:spPr bwMode="auto">
          <a:xfrm>
            <a:off x="9581509" y="1977307"/>
            <a:ext cx="916686" cy="5003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86912" fontAlgn="base">
              <a:spcBef>
                <a:spcPct val="0"/>
              </a:spcBef>
              <a:spcAft>
                <a:spcPct val="0"/>
              </a:spcAft>
            </a:pPr>
            <a:r>
              <a:rPr lang="en-US" altLang="es-ES" sz="1727">
                <a:solidFill>
                  <a:srgbClr val="000000"/>
                </a:solidFill>
              </a:rPr>
              <a:t>N=40</a:t>
            </a:r>
            <a:endParaRPr lang="es-ES" altLang="es-ES" sz="1079">
              <a:solidFill>
                <a:srgbClr val="000000"/>
              </a:solidFill>
            </a:endParaRPr>
          </a:p>
        </p:txBody>
      </p:sp>
      <p:sp>
        <p:nvSpPr>
          <p:cNvPr id="12296" name="Rectangle 3">
            <a:extLst>
              <a:ext uri="{FF2B5EF4-FFF2-40B4-BE49-F238E27FC236}">
                <a16:creationId xmlns:a16="http://schemas.microsoft.com/office/drawing/2014/main" id="{097780A3-8A6A-4241-9220-B0EDE15A1D3E}"/>
              </a:ext>
            </a:extLst>
          </p:cNvPr>
          <p:cNvSpPr txBox="1">
            <a:spLocks noChangeArrowheads="1"/>
          </p:cNvSpPr>
          <p:nvPr/>
        </p:nvSpPr>
        <p:spPr bwMode="auto">
          <a:xfrm>
            <a:off x="5705727" y="1346765"/>
            <a:ext cx="2904267" cy="270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370092" indent="-370092" defTabSz="493456" fontAlgn="base">
              <a:lnSpc>
                <a:spcPct val="90000"/>
              </a:lnSpc>
              <a:spcBef>
                <a:spcPct val="20000"/>
              </a:spcBef>
              <a:spcAft>
                <a:spcPct val="0"/>
              </a:spcAft>
              <a:buClr>
                <a:srgbClr val="0000FF"/>
              </a:buClr>
            </a:pPr>
            <a:r>
              <a:rPr lang="es-ES_tradnl" altLang="es-ES" sz="1079">
                <a:solidFill>
                  <a:srgbClr val="000000"/>
                </a:solidFill>
              </a:rPr>
              <a:t>JAMA Psychiatry</a:t>
            </a:r>
            <a:r>
              <a:rPr lang="es-ES_tradnl" altLang="es-ES" sz="1079">
                <a:solidFill>
                  <a:srgbClr val="000000"/>
                </a:solidFill>
                <a:latin typeface="Arial" panose="020B0604020202020204" pitchFamily="34" charset="0"/>
              </a:rPr>
              <a:t>. 2015</a:t>
            </a:r>
            <a:endParaRPr lang="es-ES" altLang="es-ES" sz="1079">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14 Imagen" descr="ISGlobal_verd_horitzontal_eng.png">
            <a:extLst>
              <a:ext uri="{FF2B5EF4-FFF2-40B4-BE49-F238E27FC236}">
                <a16:creationId xmlns:a16="http://schemas.microsoft.com/office/drawing/2014/main" id="{D52A24D4-2CCE-4E5D-8B98-FF7A17BF6EAC}"/>
              </a:ext>
            </a:extLst>
          </p:cNvPr>
          <p:cNvPicPr>
            <a:picLocks noChangeAspect="1"/>
          </p:cNvPicPr>
          <p:nvPr/>
        </p:nvPicPr>
        <p:blipFill>
          <a:blip r:embed="rId2">
            <a:extLst>
              <a:ext uri="{28A0092B-C50C-407E-A947-70E740481C1C}">
                <a14:useLocalDpi xmlns:a14="http://schemas.microsoft.com/office/drawing/2010/main" val="0"/>
              </a:ext>
            </a:extLst>
          </a:blip>
          <a:srcRect l="5389" t="21062" r="5501" b="28174"/>
          <a:stretch>
            <a:fillRect/>
          </a:stretch>
        </p:blipFill>
        <p:spPr bwMode="auto">
          <a:xfrm>
            <a:off x="8668250" y="6850307"/>
            <a:ext cx="1903622" cy="51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Imatge 2">
            <a:extLst>
              <a:ext uri="{FF2B5EF4-FFF2-40B4-BE49-F238E27FC236}">
                <a16:creationId xmlns:a16="http://schemas.microsoft.com/office/drawing/2014/main" id="{2D8E7C82-FF58-4C9C-BA36-49C49C4442B7}"/>
              </a:ext>
            </a:extLst>
          </p:cNvPr>
          <p:cNvPicPr>
            <a:picLocks noChangeAspect="1"/>
          </p:cNvPicPr>
          <p:nvPr/>
        </p:nvPicPr>
        <p:blipFill>
          <a:blip r:embed="rId3">
            <a:extLst>
              <a:ext uri="{28A0092B-C50C-407E-A947-70E740481C1C}">
                <a14:useLocalDpi xmlns:a14="http://schemas.microsoft.com/office/drawing/2010/main" val="0"/>
              </a:ext>
            </a:extLst>
          </a:blip>
          <a:srcRect t="83752"/>
          <a:stretch>
            <a:fillRect/>
          </a:stretch>
        </p:blipFill>
        <p:spPr bwMode="auto">
          <a:xfrm>
            <a:off x="2338834" y="4605711"/>
            <a:ext cx="5647470" cy="1060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5">
            <a:extLst>
              <a:ext uri="{FF2B5EF4-FFF2-40B4-BE49-F238E27FC236}">
                <a16:creationId xmlns:a16="http://schemas.microsoft.com/office/drawing/2014/main" id="{052E2349-DF42-4D23-A86B-8FCBA7CC5E9F}"/>
              </a:ext>
            </a:extLst>
          </p:cNvPr>
          <p:cNvSpPr>
            <a:spLocks noChangeArrowheads="1"/>
          </p:cNvSpPr>
          <p:nvPr/>
        </p:nvSpPr>
        <p:spPr bwMode="auto">
          <a:xfrm>
            <a:off x="2984798" y="5553239"/>
            <a:ext cx="4437788" cy="9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93456" eaLnBrk="0" fontAlgn="base" hangingPunct="0">
              <a:spcBef>
                <a:spcPct val="0"/>
              </a:spcBef>
              <a:spcAft>
                <a:spcPct val="0"/>
              </a:spcAft>
            </a:pPr>
            <a:r>
              <a:rPr lang="en-US" altLang="es-ES" sz="1079">
                <a:solidFill>
                  <a:prstClr val="black"/>
                </a:solidFill>
              </a:rPr>
              <a:t>Models adjusted for maternal and paternal education, ethnicity, age, height, body mass index, and psychological distress during pregnancy, maternal smoking and alcohol use during pregnancy, parity, and intelligence quotient, family status, household income, and child’s genetic ancestry, gender, and age at the scanning session. </a:t>
            </a:r>
            <a:endParaRPr lang="es-ES" altLang="es-ES" sz="432">
              <a:solidFill>
                <a:prstClr val="black"/>
              </a:solidFill>
              <a:latin typeface="Georgia" panose="02040502050405020303" pitchFamily="18" charset="0"/>
            </a:endParaRPr>
          </a:p>
        </p:txBody>
      </p:sp>
      <p:sp>
        <p:nvSpPr>
          <p:cNvPr id="4" name="Rectangle 3">
            <a:extLst>
              <a:ext uri="{FF2B5EF4-FFF2-40B4-BE49-F238E27FC236}">
                <a16:creationId xmlns:a16="http://schemas.microsoft.com/office/drawing/2014/main" id="{0D1739D5-FF89-474E-AE9F-A4F76DF87E08}"/>
              </a:ext>
            </a:extLst>
          </p:cNvPr>
          <p:cNvSpPr/>
          <p:nvPr/>
        </p:nvSpPr>
        <p:spPr>
          <a:xfrm>
            <a:off x="2703795" y="200480"/>
            <a:ext cx="330693" cy="394089"/>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defTabSz="493456" fontAlgn="base">
              <a:spcBef>
                <a:spcPct val="0"/>
              </a:spcBef>
              <a:spcAft>
                <a:spcPct val="0"/>
              </a:spcAft>
              <a:defRPr/>
            </a:pPr>
            <a:endParaRPr lang="en-US" sz="1943">
              <a:solidFill>
                <a:prstClr val="black"/>
              </a:solidFill>
              <a:latin typeface="Calibri"/>
            </a:endParaRPr>
          </a:p>
        </p:txBody>
      </p:sp>
      <p:sp>
        <p:nvSpPr>
          <p:cNvPr id="22" name="Rectangle 21">
            <a:extLst>
              <a:ext uri="{FF2B5EF4-FFF2-40B4-BE49-F238E27FC236}">
                <a16:creationId xmlns:a16="http://schemas.microsoft.com/office/drawing/2014/main" id="{96BE912B-CFEC-4875-B560-DF0CB0468AB0}"/>
              </a:ext>
            </a:extLst>
          </p:cNvPr>
          <p:cNvSpPr/>
          <p:nvPr/>
        </p:nvSpPr>
        <p:spPr>
          <a:xfrm>
            <a:off x="2479336" y="3317211"/>
            <a:ext cx="330692" cy="394089"/>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defTabSz="493456" fontAlgn="base">
              <a:spcBef>
                <a:spcPct val="0"/>
              </a:spcBef>
              <a:spcAft>
                <a:spcPct val="0"/>
              </a:spcAft>
              <a:defRPr/>
            </a:pPr>
            <a:endParaRPr lang="en-US" sz="1943">
              <a:solidFill>
                <a:prstClr val="black"/>
              </a:solidFill>
              <a:latin typeface="Calibri"/>
            </a:endParaRPr>
          </a:p>
        </p:txBody>
      </p:sp>
      <p:cxnSp>
        <p:nvCxnSpPr>
          <p:cNvPr id="6" name="Connector recte 5">
            <a:extLst>
              <a:ext uri="{FF2B5EF4-FFF2-40B4-BE49-F238E27FC236}">
                <a16:creationId xmlns:a16="http://schemas.microsoft.com/office/drawing/2014/main" id="{40D9FC5F-9649-451E-8CF1-638269F54E23}"/>
              </a:ext>
            </a:extLst>
          </p:cNvPr>
          <p:cNvCxnSpPr/>
          <p:nvPr/>
        </p:nvCxnSpPr>
        <p:spPr>
          <a:xfrm>
            <a:off x="3037915" y="5561806"/>
            <a:ext cx="4316133" cy="0"/>
          </a:xfrm>
          <a:prstGeom prst="line">
            <a:avLst/>
          </a:prstGeom>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27" name="Connector recte 26">
            <a:extLst>
              <a:ext uri="{FF2B5EF4-FFF2-40B4-BE49-F238E27FC236}">
                <a16:creationId xmlns:a16="http://schemas.microsoft.com/office/drawing/2014/main" id="{8A188A1B-A2BA-4E60-9205-CD59425BCBE8}"/>
              </a:ext>
            </a:extLst>
          </p:cNvPr>
          <p:cNvCxnSpPr/>
          <p:nvPr/>
        </p:nvCxnSpPr>
        <p:spPr>
          <a:xfrm>
            <a:off x="3025921" y="4989520"/>
            <a:ext cx="4316134" cy="0"/>
          </a:xfrm>
          <a:prstGeom prst="line">
            <a:avLst/>
          </a:prstGeom>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28" name="Rectangle 27">
            <a:extLst>
              <a:ext uri="{FF2B5EF4-FFF2-40B4-BE49-F238E27FC236}">
                <a16:creationId xmlns:a16="http://schemas.microsoft.com/office/drawing/2014/main" id="{4E7D7AF2-C305-4CAE-9FFA-56D739520A7F}"/>
              </a:ext>
            </a:extLst>
          </p:cNvPr>
          <p:cNvSpPr/>
          <p:nvPr/>
        </p:nvSpPr>
        <p:spPr>
          <a:xfrm>
            <a:off x="2479336" y="3190417"/>
            <a:ext cx="5871929" cy="126794"/>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defTabSz="493456" fontAlgn="base">
              <a:spcBef>
                <a:spcPct val="0"/>
              </a:spcBef>
              <a:spcAft>
                <a:spcPct val="0"/>
              </a:spcAft>
              <a:defRPr/>
            </a:pPr>
            <a:endParaRPr lang="en-US" sz="1943">
              <a:solidFill>
                <a:prstClr val="black"/>
              </a:solidFill>
              <a:latin typeface="Calibri"/>
            </a:endParaRPr>
          </a:p>
        </p:txBody>
      </p:sp>
      <p:pic>
        <p:nvPicPr>
          <p:cNvPr id="13322" name="Imatge 2">
            <a:extLst>
              <a:ext uri="{FF2B5EF4-FFF2-40B4-BE49-F238E27FC236}">
                <a16:creationId xmlns:a16="http://schemas.microsoft.com/office/drawing/2014/main" id="{FD24B0B4-D511-46F5-9B88-885D7E43E7C5}"/>
              </a:ext>
            </a:extLst>
          </p:cNvPr>
          <p:cNvPicPr>
            <a:picLocks noChangeAspect="1"/>
          </p:cNvPicPr>
          <p:nvPr/>
        </p:nvPicPr>
        <p:blipFill>
          <a:blip r:embed="rId3">
            <a:extLst>
              <a:ext uri="{28A0092B-C50C-407E-A947-70E740481C1C}">
                <a14:useLocalDpi xmlns:a14="http://schemas.microsoft.com/office/drawing/2010/main" val="0"/>
              </a:ext>
            </a:extLst>
          </a:blip>
          <a:srcRect b="67270"/>
          <a:stretch>
            <a:fillRect/>
          </a:stretch>
        </p:blipFill>
        <p:spPr bwMode="auto">
          <a:xfrm>
            <a:off x="263869" y="2554734"/>
            <a:ext cx="4713651" cy="1781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Imatge 2">
            <a:extLst>
              <a:ext uri="{FF2B5EF4-FFF2-40B4-BE49-F238E27FC236}">
                <a16:creationId xmlns:a16="http://schemas.microsoft.com/office/drawing/2014/main" id="{E1C66457-9CCC-4D8D-882D-417D6E0CD503}"/>
              </a:ext>
            </a:extLst>
          </p:cNvPr>
          <p:cNvPicPr>
            <a:picLocks noChangeAspect="1"/>
          </p:cNvPicPr>
          <p:nvPr/>
        </p:nvPicPr>
        <p:blipFill>
          <a:blip r:embed="rId3">
            <a:extLst>
              <a:ext uri="{28A0092B-C50C-407E-A947-70E740481C1C}">
                <a14:useLocalDpi xmlns:a14="http://schemas.microsoft.com/office/drawing/2010/main" val="0"/>
              </a:ext>
            </a:extLst>
          </a:blip>
          <a:srcRect t="51076" b="16168"/>
          <a:stretch>
            <a:fillRect/>
          </a:stretch>
        </p:blipFill>
        <p:spPr bwMode="auto">
          <a:xfrm>
            <a:off x="5419584" y="2529032"/>
            <a:ext cx="4713649" cy="1785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5">
            <a:extLst>
              <a:ext uri="{FF2B5EF4-FFF2-40B4-BE49-F238E27FC236}">
                <a16:creationId xmlns:a16="http://schemas.microsoft.com/office/drawing/2014/main" id="{F5208897-7D70-4915-AA66-412C839BD3CE}"/>
              </a:ext>
            </a:extLst>
          </p:cNvPr>
          <p:cNvSpPr/>
          <p:nvPr/>
        </p:nvSpPr>
        <p:spPr>
          <a:xfrm>
            <a:off x="157636" y="2374824"/>
            <a:ext cx="526024" cy="37352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defTabSz="493456" eaLnBrk="0" fontAlgn="base" hangingPunct="0">
              <a:spcBef>
                <a:spcPct val="0"/>
              </a:spcBef>
              <a:spcAft>
                <a:spcPct val="0"/>
              </a:spcAft>
              <a:defRPr/>
            </a:pPr>
            <a:endParaRPr lang="en-US" sz="2590">
              <a:ln>
                <a:solidFill>
                  <a:prstClr val="white"/>
                </a:solidFill>
              </a:ln>
              <a:solidFill>
                <a:prstClr val="black"/>
              </a:solidFill>
              <a:latin typeface="Calibri"/>
            </a:endParaRPr>
          </a:p>
        </p:txBody>
      </p:sp>
      <p:sp>
        <p:nvSpPr>
          <p:cNvPr id="18" name="Rectangle 5">
            <a:extLst>
              <a:ext uri="{FF2B5EF4-FFF2-40B4-BE49-F238E27FC236}">
                <a16:creationId xmlns:a16="http://schemas.microsoft.com/office/drawing/2014/main" id="{9368B133-C7EA-4260-9EBE-02AB9FC90B60}"/>
              </a:ext>
            </a:extLst>
          </p:cNvPr>
          <p:cNvSpPr/>
          <p:nvPr/>
        </p:nvSpPr>
        <p:spPr>
          <a:xfrm>
            <a:off x="5294503" y="2422800"/>
            <a:ext cx="527737" cy="37352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defTabSz="493456" eaLnBrk="0" fontAlgn="base" hangingPunct="0">
              <a:spcBef>
                <a:spcPct val="0"/>
              </a:spcBef>
              <a:spcAft>
                <a:spcPct val="0"/>
              </a:spcAft>
              <a:defRPr/>
            </a:pPr>
            <a:endParaRPr lang="en-US" sz="2590">
              <a:ln>
                <a:solidFill>
                  <a:prstClr val="white"/>
                </a:solidFill>
              </a:ln>
              <a:solidFill>
                <a:prstClr val="black"/>
              </a:solidFill>
              <a:latin typeface="Calibri"/>
            </a:endParaRPr>
          </a:p>
        </p:txBody>
      </p:sp>
      <p:sp>
        <p:nvSpPr>
          <p:cNvPr id="3" name="Rectángulo 2">
            <a:extLst>
              <a:ext uri="{FF2B5EF4-FFF2-40B4-BE49-F238E27FC236}">
                <a16:creationId xmlns:a16="http://schemas.microsoft.com/office/drawing/2014/main" id="{EB4C2181-D912-4A3E-AE14-A0C25E224E36}"/>
              </a:ext>
            </a:extLst>
          </p:cNvPr>
          <p:cNvSpPr/>
          <p:nvPr/>
        </p:nvSpPr>
        <p:spPr>
          <a:xfrm>
            <a:off x="263869" y="3728435"/>
            <a:ext cx="1093169" cy="5260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93456" eaLnBrk="0" fontAlgn="base" hangingPunct="0">
              <a:spcBef>
                <a:spcPct val="0"/>
              </a:spcBef>
              <a:spcAft>
                <a:spcPct val="0"/>
              </a:spcAft>
              <a:defRPr/>
            </a:pPr>
            <a:endParaRPr lang="es-ES" sz="1943">
              <a:solidFill>
                <a:prstClr val="white"/>
              </a:solidFill>
              <a:latin typeface="Calibri"/>
            </a:endParaRPr>
          </a:p>
        </p:txBody>
      </p:sp>
      <p:sp>
        <p:nvSpPr>
          <p:cNvPr id="23" name="Rectángulo 22">
            <a:extLst>
              <a:ext uri="{FF2B5EF4-FFF2-40B4-BE49-F238E27FC236}">
                <a16:creationId xmlns:a16="http://schemas.microsoft.com/office/drawing/2014/main" id="{6E849ACB-EB21-4AA3-9613-A4B46170AB93}"/>
              </a:ext>
            </a:extLst>
          </p:cNvPr>
          <p:cNvSpPr/>
          <p:nvPr/>
        </p:nvSpPr>
        <p:spPr>
          <a:xfrm>
            <a:off x="5419585" y="3810679"/>
            <a:ext cx="1093169" cy="5260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93456" eaLnBrk="0" fontAlgn="base" hangingPunct="0">
              <a:spcBef>
                <a:spcPct val="0"/>
              </a:spcBef>
              <a:spcAft>
                <a:spcPct val="0"/>
              </a:spcAft>
              <a:defRPr/>
            </a:pPr>
            <a:endParaRPr lang="es-ES" sz="1943">
              <a:solidFill>
                <a:prstClr val="white"/>
              </a:solidFill>
              <a:latin typeface="Calibri"/>
            </a:endParaRPr>
          </a:p>
        </p:txBody>
      </p:sp>
      <p:sp>
        <p:nvSpPr>
          <p:cNvPr id="5" name="CuadroTexto 4">
            <a:extLst>
              <a:ext uri="{FF2B5EF4-FFF2-40B4-BE49-F238E27FC236}">
                <a16:creationId xmlns:a16="http://schemas.microsoft.com/office/drawing/2014/main" id="{F772D25F-FB6E-4165-AACD-3FF4232CE5F4}"/>
              </a:ext>
            </a:extLst>
          </p:cNvPr>
          <p:cNvSpPr txBox="1"/>
          <p:nvPr/>
        </p:nvSpPr>
        <p:spPr>
          <a:xfrm>
            <a:off x="812166" y="3940900"/>
            <a:ext cx="548298" cy="258404"/>
          </a:xfrm>
          <a:prstGeom prst="rect">
            <a:avLst/>
          </a:prstGeom>
          <a:noFill/>
          <a:ln w="3175">
            <a:solidFill>
              <a:schemeClr val="tx1"/>
            </a:solidFill>
          </a:ln>
        </p:spPr>
        <p:txBody>
          <a:bodyPr>
            <a:spAutoFit/>
          </a:bodyPr>
          <a:lstStyle/>
          <a:p>
            <a:pPr defTabSz="493456" eaLnBrk="0" fontAlgn="base" hangingPunct="0">
              <a:spcBef>
                <a:spcPct val="0"/>
              </a:spcBef>
              <a:spcAft>
                <a:spcPct val="0"/>
              </a:spcAft>
              <a:defRPr/>
            </a:pPr>
            <a:r>
              <a:rPr lang="es-ES" sz="1079" dirty="0">
                <a:solidFill>
                  <a:prstClr val="black">
                    <a:lumMod val="85000"/>
                    <a:lumOff val="15000"/>
                  </a:prstClr>
                </a:solidFill>
                <a:latin typeface="Times New Roman" panose="02020603050405020304" pitchFamily="18" charset="0"/>
                <a:ea typeface="ＭＳ Ｐゴシック" panose="020B0600070205080204" pitchFamily="34" charset="-128"/>
                <a:cs typeface="Times New Roman" panose="02020603050405020304" pitchFamily="18" charset="0"/>
              </a:rPr>
              <a:t>PM</a:t>
            </a:r>
            <a:r>
              <a:rPr lang="es-ES" sz="1079" baseline="-25000" dirty="0">
                <a:solidFill>
                  <a:prstClr val="black">
                    <a:lumMod val="85000"/>
                    <a:lumOff val="15000"/>
                  </a:prstClr>
                </a:solidFill>
                <a:latin typeface="Times New Roman" panose="02020603050405020304" pitchFamily="18" charset="0"/>
                <a:ea typeface="ＭＳ Ｐゴシック" panose="020B0600070205080204" pitchFamily="34" charset="-128"/>
                <a:cs typeface="Times New Roman" panose="02020603050405020304" pitchFamily="18" charset="0"/>
              </a:rPr>
              <a:t>2.5</a:t>
            </a:r>
          </a:p>
        </p:txBody>
      </p:sp>
      <p:sp>
        <p:nvSpPr>
          <p:cNvPr id="25" name="CuadroTexto 24">
            <a:extLst>
              <a:ext uri="{FF2B5EF4-FFF2-40B4-BE49-F238E27FC236}">
                <a16:creationId xmlns:a16="http://schemas.microsoft.com/office/drawing/2014/main" id="{031C6A3B-C94F-4D67-A70B-1D7477C6A4B2}"/>
              </a:ext>
            </a:extLst>
          </p:cNvPr>
          <p:cNvSpPr txBox="1"/>
          <p:nvPr/>
        </p:nvSpPr>
        <p:spPr>
          <a:xfrm>
            <a:off x="5964455" y="3958034"/>
            <a:ext cx="548298" cy="258404"/>
          </a:xfrm>
          <a:prstGeom prst="rect">
            <a:avLst/>
          </a:prstGeom>
          <a:noFill/>
          <a:ln w="3175">
            <a:solidFill>
              <a:schemeClr val="tx1"/>
            </a:solidFill>
          </a:ln>
        </p:spPr>
        <p:txBody>
          <a:bodyPr>
            <a:spAutoFit/>
          </a:bodyPr>
          <a:lstStyle/>
          <a:p>
            <a:pPr defTabSz="493456" eaLnBrk="0" fontAlgn="base" hangingPunct="0">
              <a:spcBef>
                <a:spcPct val="0"/>
              </a:spcBef>
              <a:spcAft>
                <a:spcPct val="0"/>
              </a:spcAft>
              <a:defRPr/>
            </a:pPr>
            <a:r>
              <a:rPr lang="es-ES" sz="1079" dirty="0">
                <a:solidFill>
                  <a:prstClr val="black">
                    <a:lumMod val="85000"/>
                    <a:lumOff val="15000"/>
                  </a:prstClr>
                </a:solidFill>
                <a:latin typeface="Times New Roman" panose="02020603050405020304" pitchFamily="18" charset="0"/>
                <a:ea typeface="ＭＳ Ｐゴシック" panose="020B0600070205080204" pitchFamily="34" charset="-128"/>
                <a:cs typeface="Times New Roman" panose="02020603050405020304" pitchFamily="18" charset="0"/>
              </a:rPr>
              <a:t>PM</a:t>
            </a:r>
            <a:r>
              <a:rPr lang="es-ES" sz="1079" baseline="-25000" dirty="0">
                <a:solidFill>
                  <a:prstClr val="black">
                    <a:lumMod val="85000"/>
                    <a:lumOff val="15000"/>
                  </a:prstClr>
                </a:solidFill>
                <a:latin typeface="Times New Roman" panose="02020603050405020304" pitchFamily="18" charset="0"/>
                <a:ea typeface="ＭＳ Ｐゴシック" panose="020B0600070205080204" pitchFamily="34" charset="-128"/>
                <a:cs typeface="Times New Roman" panose="02020603050405020304" pitchFamily="18" charset="0"/>
              </a:rPr>
              <a:t>2.5</a:t>
            </a:r>
          </a:p>
        </p:txBody>
      </p:sp>
      <p:sp>
        <p:nvSpPr>
          <p:cNvPr id="13330" name="3 Rectángulo">
            <a:extLst>
              <a:ext uri="{FF2B5EF4-FFF2-40B4-BE49-F238E27FC236}">
                <a16:creationId xmlns:a16="http://schemas.microsoft.com/office/drawing/2014/main" id="{63FA452C-888B-4369-BDDF-6733FD3BF38C}"/>
              </a:ext>
            </a:extLst>
          </p:cNvPr>
          <p:cNvSpPr>
            <a:spLocks noChangeArrowheads="1"/>
          </p:cNvSpPr>
          <p:nvPr/>
        </p:nvSpPr>
        <p:spPr bwMode="auto">
          <a:xfrm>
            <a:off x="-1" y="282724"/>
            <a:ext cx="10691813" cy="115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93456" eaLnBrk="0" fontAlgn="base" hangingPunct="0">
              <a:spcBef>
                <a:spcPct val="0"/>
              </a:spcBef>
              <a:spcAft>
                <a:spcPct val="0"/>
              </a:spcAft>
            </a:pPr>
            <a:r>
              <a:rPr lang="en-US" altLang="es-ES" sz="3454" b="1">
                <a:solidFill>
                  <a:srgbClr val="3CB44B"/>
                </a:solidFill>
                <a:latin typeface="Georgia" panose="02040502050405020303" pitchFamily="18" charset="0"/>
              </a:rPr>
              <a:t>Air pollution, cortical thickness, and inhibitory control in childhood</a:t>
            </a:r>
          </a:p>
        </p:txBody>
      </p:sp>
      <p:sp>
        <p:nvSpPr>
          <p:cNvPr id="13331" name="3 Título">
            <a:extLst>
              <a:ext uri="{FF2B5EF4-FFF2-40B4-BE49-F238E27FC236}">
                <a16:creationId xmlns:a16="http://schemas.microsoft.com/office/drawing/2014/main" id="{F66D6FF0-E2C0-4F93-BE12-09440BBA41FC}"/>
              </a:ext>
            </a:extLst>
          </p:cNvPr>
          <p:cNvSpPr txBox="1">
            <a:spLocks/>
          </p:cNvSpPr>
          <p:nvPr/>
        </p:nvSpPr>
        <p:spPr bwMode="auto">
          <a:xfrm>
            <a:off x="5584074" y="6973673"/>
            <a:ext cx="3168134" cy="281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93456" eaLnBrk="0" fontAlgn="base" hangingPunct="0">
              <a:spcBef>
                <a:spcPct val="0"/>
              </a:spcBef>
              <a:spcAft>
                <a:spcPct val="0"/>
              </a:spcAft>
            </a:pPr>
            <a:r>
              <a:rPr lang="es-ES" altLang="es-ES" sz="1079" i="1">
                <a:solidFill>
                  <a:prstClr val="black"/>
                </a:solidFill>
              </a:rPr>
              <a:t>Guxens et al. Biol Psychiatry. 2018;84(4):295-303</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EF9F96-41D4-4F16-B6F9-B6F2F5731587}"/>
              </a:ext>
            </a:extLst>
          </p:cNvPr>
          <p:cNvSpPr/>
          <p:nvPr/>
        </p:nvSpPr>
        <p:spPr>
          <a:xfrm>
            <a:off x="7444861" y="6266027"/>
            <a:ext cx="3169848" cy="93382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defTabSz="493456" eaLnBrk="0" fontAlgn="base" hangingPunct="0">
              <a:spcBef>
                <a:spcPct val="0"/>
              </a:spcBef>
              <a:spcAft>
                <a:spcPct val="0"/>
              </a:spcAft>
              <a:defRPr/>
            </a:pPr>
            <a:endParaRPr lang="en-US" sz="2590">
              <a:ln>
                <a:solidFill>
                  <a:prstClr val="white"/>
                </a:solidFill>
              </a:ln>
              <a:solidFill>
                <a:prstClr val="black"/>
              </a:solidFill>
              <a:latin typeface="Calibri"/>
            </a:endParaRPr>
          </a:p>
        </p:txBody>
      </p:sp>
      <p:sp>
        <p:nvSpPr>
          <p:cNvPr id="14339" name="4 Marcador de contenido">
            <a:extLst>
              <a:ext uri="{FF2B5EF4-FFF2-40B4-BE49-F238E27FC236}">
                <a16:creationId xmlns:a16="http://schemas.microsoft.com/office/drawing/2014/main" id="{D835CB4E-787C-4FFD-92E2-95C0EFCB9E13}"/>
              </a:ext>
            </a:extLst>
          </p:cNvPr>
          <p:cNvSpPr txBox="1">
            <a:spLocks/>
          </p:cNvSpPr>
          <p:nvPr/>
        </p:nvSpPr>
        <p:spPr bwMode="auto">
          <a:xfrm>
            <a:off x="565433" y="1614060"/>
            <a:ext cx="9605497" cy="4382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370092" indent="-370092" defTabSz="493456" eaLnBrk="0" fontAlgn="base" hangingPunct="0">
              <a:spcBef>
                <a:spcPct val="20000"/>
              </a:spcBef>
              <a:spcAft>
                <a:spcPct val="0"/>
              </a:spcAft>
              <a:buClr>
                <a:srgbClr val="3CB44B"/>
              </a:buClr>
              <a:buFont typeface="Arial" panose="020B0604020202020204" pitchFamily="34" charset="0"/>
              <a:buChar char="•"/>
            </a:pPr>
            <a:r>
              <a:rPr lang="nl-NL" altLang="es-ES" sz="2590">
                <a:solidFill>
                  <a:srgbClr val="000000"/>
                </a:solidFill>
                <a:latin typeface="Georgia" panose="02040502050405020303" pitchFamily="18" charset="0"/>
              </a:rPr>
              <a:t>Air pollution has been associated with brain structural and functional alterations from infancy to adolescence in general health population</a:t>
            </a:r>
          </a:p>
          <a:p>
            <a:pPr marL="370092" indent="-370092" defTabSz="493456" eaLnBrk="0" fontAlgn="base" hangingPunct="0">
              <a:spcBef>
                <a:spcPct val="20000"/>
              </a:spcBef>
              <a:spcAft>
                <a:spcPct val="0"/>
              </a:spcAft>
              <a:buClr>
                <a:srgbClr val="3CB44B"/>
              </a:buClr>
              <a:buFont typeface="Arial" panose="020B0604020202020204" pitchFamily="34" charset="0"/>
              <a:buChar char="•"/>
            </a:pPr>
            <a:endParaRPr lang="nl-NL" altLang="es-ES" sz="1295">
              <a:solidFill>
                <a:srgbClr val="000000"/>
              </a:solidFill>
              <a:latin typeface="Georgia" panose="02040502050405020303" pitchFamily="18" charset="0"/>
            </a:endParaRPr>
          </a:p>
          <a:p>
            <a:pPr marL="370092" indent="-370092" defTabSz="493456" eaLnBrk="0" fontAlgn="base" hangingPunct="0">
              <a:spcBef>
                <a:spcPct val="20000"/>
              </a:spcBef>
              <a:spcAft>
                <a:spcPct val="0"/>
              </a:spcAft>
              <a:buClr>
                <a:srgbClr val="3CB44B"/>
              </a:buClr>
              <a:buFont typeface="Arial" panose="020B0604020202020204" pitchFamily="34" charset="0"/>
              <a:buChar char="•"/>
            </a:pPr>
            <a:r>
              <a:rPr lang="nl-NL" altLang="es-ES" sz="2590">
                <a:solidFill>
                  <a:srgbClr val="000000"/>
                </a:solidFill>
                <a:latin typeface="Georgia" panose="02040502050405020303" pitchFamily="18" charset="0"/>
              </a:rPr>
              <a:t>Longitudinal brain neuroimaging to identify susceptibility periods of exposure</a:t>
            </a:r>
          </a:p>
          <a:p>
            <a:pPr marL="370092" indent="-370092" defTabSz="493456" eaLnBrk="0" fontAlgn="base" hangingPunct="0">
              <a:spcBef>
                <a:spcPct val="20000"/>
              </a:spcBef>
              <a:spcAft>
                <a:spcPct val="0"/>
              </a:spcAft>
              <a:buClr>
                <a:srgbClr val="3CB44B"/>
              </a:buClr>
              <a:buFont typeface="Arial" panose="020B0604020202020204" pitchFamily="34" charset="0"/>
              <a:buChar char="•"/>
            </a:pPr>
            <a:endParaRPr lang="nl-NL" altLang="es-ES" sz="1295">
              <a:solidFill>
                <a:srgbClr val="000000"/>
              </a:solidFill>
              <a:latin typeface="Georgia" panose="02040502050405020303" pitchFamily="18" charset="0"/>
            </a:endParaRPr>
          </a:p>
          <a:p>
            <a:pPr marL="370092" indent="-370092" defTabSz="493456" eaLnBrk="0" fontAlgn="base" hangingPunct="0">
              <a:spcBef>
                <a:spcPct val="20000"/>
              </a:spcBef>
              <a:spcAft>
                <a:spcPct val="0"/>
              </a:spcAft>
              <a:buClr>
                <a:srgbClr val="3CB44B"/>
              </a:buClr>
              <a:buFont typeface="Arial" panose="020B0604020202020204" pitchFamily="34" charset="0"/>
              <a:buChar char="•"/>
            </a:pPr>
            <a:r>
              <a:rPr lang="nl-NL" altLang="es-ES" sz="2590">
                <a:solidFill>
                  <a:srgbClr val="000000"/>
                </a:solidFill>
                <a:latin typeface="Georgia" panose="02040502050405020303" pitchFamily="18" charset="0"/>
              </a:rPr>
              <a:t>Next steps: which are the long-term implications of these findings?</a:t>
            </a:r>
            <a:endParaRPr lang="nl-NL" altLang="es-ES" sz="1079">
              <a:solidFill>
                <a:srgbClr val="000000"/>
              </a:solidFill>
              <a:latin typeface="Georgia" panose="02040502050405020303" pitchFamily="18" charset="0"/>
            </a:endParaRPr>
          </a:p>
          <a:p>
            <a:pPr marL="370092" indent="-370092" defTabSz="493456" eaLnBrk="0" fontAlgn="base" hangingPunct="0">
              <a:spcBef>
                <a:spcPct val="20000"/>
              </a:spcBef>
              <a:spcAft>
                <a:spcPct val="0"/>
              </a:spcAft>
              <a:buClr>
                <a:srgbClr val="3CB44B"/>
              </a:buClr>
              <a:buFont typeface="Arial" panose="020B0604020202020204" pitchFamily="34" charset="0"/>
              <a:buChar char="•"/>
            </a:pPr>
            <a:endParaRPr lang="nl-NL" altLang="es-ES" sz="1079">
              <a:solidFill>
                <a:srgbClr val="000000"/>
              </a:solidFill>
              <a:latin typeface="Georgia" panose="02040502050405020303" pitchFamily="18" charset="0"/>
            </a:endParaRPr>
          </a:p>
          <a:p>
            <a:pPr marL="801866" lvl="1" indent="-308410" defTabSz="493456" eaLnBrk="0" fontAlgn="base" hangingPunct="0">
              <a:spcBef>
                <a:spcPct val="20000"/>
              </a:spcBef>
              <a:spcAft>
                <a:spcPct val="0"/>
              </a:spcAft>
              <a:buClr>
                <a:srgbClr val="3CB44B"/>
              </a:buClr>
              <a:buFont typeface="Arial" panose="020B0604020202020204" pitchFamily="34" charset="0"/>
              <a:buChar char="•"/>
            </a:pPr>
            <a:endParaRPr lang="nl-NL" altLang="es-ES" sz="2590">
              <a:solidFill>
                <a:srgbClr val="000000"/>
              </a:solidFill>
              <a:latin typeface="Georgia" panose="02040502050405020303" pitchFamily="18" charset="0"/>
            </a:endParaRPr>
          </a:p>
          <a:p>
            <a:pPr marL="370092" indent="-370092" defTabSz="493456" eaLnBrk="0" fontAlgn="base" hangingPunct="0">
              <a:spcBef>
                <a:spcPct val="20000"/>
              </a:spcBef>
              <a:spcAft>
                <a:spcPct val="0"/>
              </a:spcAft>
              <a:buClr>
                <a:srgbClr val="3CB44B"/>
              </a:buClr>
              <a:buFont typeface="Arial" panose="020B0604020202020204" pitchFamily="34" charset="0"/>
              <a:buChar char="•"/>
            </a:pPr>
            <a:endParaRPr lang="nl-NL" altLang="es-ES" sz="971">
              <a:solidFill>
                <a:srgbClr val="000000"/>
              </a:solidFill>
              <a:latin typeface="Arial" panose="020B0604020202020204" pitchFamily="34" charset="0"/>
            </a:endParaRPr>
          </a:p>
        </p:txBody>
      </p:sp>
      <p:sp>
        <p:nvSpPr>
          <p:cNvPr id="14340" name="3 Título">
            <a:extLst>
              <a:ext uri="{FF2B5EF4-FFF2-40B4-BE49-F238E27FC236}">
                <a16:creationId xmlns:a16="http://schemas.microsoft.com/office/drawing/2014/main" id="{FA330367-9F89-4512-B468-3AF451251389}"/>
              </a:ext>
            </a:extLst>
          </p:cNvPr>
          <p:cNvSpPr>
            <a:spLocks noGrp="1"/>
          </p:cNvSpPr>
          <p:nvPr>
            <p:ph type="title"/>
          </p:nvPr>
        </p:nvSpPr>
        <p:spPr bwMode="auto">
          <a:xfrm>
            <a:off x="-1" y="526031"/>
            <a:ext cx="10691813" cy="123367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8694" tIns="49347" rIns="98694" bIns="49347" numCol="1" anchor="t" anchorCtr="0" compatLnSpc="1">
            <a:prstTxWarp prst="textNoShape">
              <a:avLst/>
            </a:prstTxWarp>
          </a:bodyPr>
          <a:lstStyle/>
          <a:p>
            <a:r>
              <a:rPr lang="es-ES_tradnl" altLang="es-ES" sz="3238" b="1">
                <a:solidFill>
                  <a:srgbClr val="3CB44B"/>
                </a:solidFill>
                <a:latin typeface="Georgia" panose="02040502050405020303" pitchFamily="18" charset="0"/>
              </a:rPr>
              <a:t>Overall conclusion</a:t>
            </a:r>
            <a:endParaRPr lang="es-ES" altLang="es-ES" sz="3238" b="1" u="sng">
              <a:solidFill>
                <a:srgbClr val="3CB44B"/>
              </a:solidFill>
              <a:latin typeface="Georgia" panose="02040502050405020303" pitchFamily="18" charset="0"/>
            </a:endParaRPr>
          </a:p>
        </p:txBody>
      </p:sp>
      <p:pic>
        <p:nvPicPr>
          <p:cNvPr id="14341" name="4 Imagen" descr="ISGlobal_verd_horitzontal_eng.png">
            <a:extLst>
              <a:ext uri="{FF2B5EF4-FFF2-40B4-BE49-F238E27FC236}">
                <a16:creationId xmlns:a16="http://schemas.microsoft.com/office/drawing/2014/main" id="{74CCCA13-4595-49EA-A5D0-F8B6C9BCE678}"/>
              </a:ext>
            </a:extLst>
          </p:cNvPr>
          <p:cNvPicPr>
            <a:picLocks noChangeAspect="1"/>
          </p:cNvPicPr>
          <p:nvPr/>
        </p:nvPicPr>
        <p:blipFill>
          <a:blip r:embed="rId2">
            <a:extLst>
              <a:ext uri="{28A0092B-C50C-407E-A947-70E740481C1C}">
                <a14:useLocalDpi xmlns:a14="http://schemas.microsoft.com/office/drawing/2010/main" val="0"/>
              </a:ext>
            </a:extLst>
          </a:blip>
          <a:srcRect l="5389" t="21062" r="5501" b="28174"/>
          <a:stretch>
            <a:fillRect/>
          </a:stretch>
        </p:blipFill>
        <p:spPr bwMode="auto">
          <a:xfrm>
            <a:off x="8668250" y="6850307"/>
            <a:ext cx="1903622" cy="51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CB44B"/>
        </a:solidFill>
        <a:effectLst/>
      </p:bgPr>
    </p:bg>
    <p:spTree>
      <p:nvGrpSpPr>
        <p:cNvPr id="1" name=""/>
        <p:cNvGrpSpPr/>
        <p:nvPr/>
      </p:nvGrpSpPr>
      <p:grpSpPr>
        <a:xfrm>
          <a:off x="0" y="0"/>
          <a:ext cx="0" cy="0"/>
          <a:chOff x="0" y="0"/>
          <a:chExt cx="0" cy="0"/>
        </a:xfrm>
      </p:grpSpPr>
      <p:pic>
        <p:nvPicPr>
          <p:cNvPr id="15362" name="9 Imagen" descr="ISGlobal_16_logoG.jpg">
            <a:extLst>
              <a:ext uri="{FF2B5EF4-FFF2-40B4-BE49-F238E27FC236}">
                <a16:creationId xmlns:a16="http://schemas.microsoft.com/office/drawing/2014/main" id="{69E9ED5C-9A12-4792-9124-BC30DDEAE15E}"/>
              </a:ext>
            </a:extLst>
          </p:cNvPr>
          <p:cNvPicPr>
            <a:picLocks noChangeAspect="1"/>
          </p:cNvPicPr>
          <p:nvPr/>
        </p:nvPicPr>
        <p:blipFill>
          <a:blip r:embed="rId2">
            <a:extLst>
              <a:ext uri="{28A0092B-C50C-407E-A947-70E740481C1C}">
                <a14:useLocalDpi xmlns:a14="http://schemas.microsoft.com/office/drawing/2010/main" val="0"/>
              </a:ext>
            </a:extLst>
          </a:blip>
          <a:srcRect t="19374" b="27095"/>
          <a:stretch>
            <a:fillRect/>
          </a:stretch>
        </p:blipFill>
        <p:spPr bwMode="auto">
          <a:xfrm>
            <a:off x="-1" y="1948179"/>
            <a:ext cx="10691813" cy="31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Imagen 4">
            <a:extLst>
              <a:ext uri="{FF2B5EF4-FFF2-40B4-BE49-F238E27FC236}">
                <a16:creationId xmlns:a16="http://schemas.microsoft.com/office/drawing/2014/main" id="{414B8BB7-F892-47B3-B7D3-730FD17F6E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0762" y="5253389"/>
            <a:ext cx="6026138" cy="92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Imagen 6">
            <a:extLst>
              <a:ext uri="{FF2B5EF4-FFF2-40B4-BE49-F238E27FC236}">
                <a16:creationId xmlns:a16="http://schemas.microsoft.com/office/drawing/2014/main" id="{4518E4E4-0A55-4B12-AE57-9867CEBF974F}"/>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3784970" y="5344200"/>
            <a:ext cx="6934257" cy="82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12 CuadroTexto">
            <a:extLst>
              <a:ext uri="{FF2B5EF4-FFF2-40B4-BE49-F238E27FC236}">
                <a16:creationId xmlns:a16="http://schemas.microsoft.com/office/drawing/2014/main" id="{040A58C6-7D4B-4AEE-A914-BC74C5AC9552}"/>
              </a:ext>
            </a:extLst>
          </p:cNvPr>
          <p:cNvSpPr txBox="1">
            <a:spLocks noChangeArrowheads="1"/>
          </p:cNvSpPr>
          <p:nvPr/>
        </p:nvSpPr>
        <p:spPr bwMode="auto">
          <a:xfrm>
            <a:off x="740203" y="609989"/>
            <a:ext cx="4233890" cy="82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93456" fontAlgn="base">
              <a:spcBef>
                <a:spcPct val="0"/>
              </a:spcBef>
              <a:spcAft>
                <a:spcPct val="0"/>
              </a:spcAft>
            </a:pPr>
            <a:r>
              <a:rPr lang="en-GB" altLang="ca-ES" sz="4749" b="1">
                <a:solidFill>
                  <a:prstClr val="white"/>
                </a:solidFill>
                <a:latin typeface="Georgia" panose="02040502050405020303" pitchFamily="18" charset="0"/>
              </a:rPr>
              <a:t>Thank you!</a:t>
            </a:r>
          </a:p>
        </p:txBody>
      </p:sp>
      <p:pic>
        <p:nvPicPr>
          <p:cNvPr id="15366" name="Picture 5" descr="http://vbhcprize.com/wp-content/uploads/2014/02/Erasmus-mc-logo-trans.png">
            <a:extLst>
              <a:ext uri="{FF2B5EF4-FFF2-40B4-BE49-F238E27FC236}">
                <a16:creationId xmlns:a16="http://schemas.microsoft.com/office/drawing/2014/main" id="{F3D84093-828B-429E-8912-9574996F36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2049" y="6478492"/>
            <a:ext cx="1459844" cy="58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6 CuadroTexto">
            <a:extLst>
              <a:ext uri="{FF2B5EF4-FFF2-40B4-BE49-F238E27FC236}">
                <a16:creationId xmlns:a16="http://schemas.microsoft.com/office/drawing/2014/main" id="{3EC3A354-5A25-481C-A868-D11576455410}"/>
              </a:ext>
            </a:extLst>
          </p:cNvPr>
          <p:cNvSpPr txBox="1">
            <a:spLocks noChangeArrowheads="1"/>
          </p:cNvSpPr>
          <p:nvPr/>
        </p:nvSpPr>
        <p:spPr bwMode="auto">
          <a:xfrm>
            <a:off x="4686236" y="956102"/>
            <a:ext cx="4333268" cy="391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defTabSz="493456" fontAlgn="base">
              <a:spcBef>
                <a:spcPct val="0"/>
              </a:spcBef>
              <a:spcAft>
                <a:spcPct val="0"/>
              </a:spcAft>
            </a:pPr>
            <a:r>
              <a:rPr lang="es-ES_tradnl" altLang="es-ES" sz="1943" b="1">
                <a:solidFill>
                  <a:prstClr val="white"/>
                </a:solidFill>
                <a:latin typeface="Georgia" panose="02040502050405020303" pitchFamily="18" charset="0"/>
              </a:rPr>
              <a:t>monica.guxens@isglobal.org</a:t>
            </a:r>
          </a:p>
        </p:txBody>
      </p:sp>
      <p:pic>
        <p:nvPicPr>
          <p:cNvPr id="15368" name="Imagen 7">
            <a:extLst>
              <a:ext uri="{FF2B5EF4-FFF2-40B4-BE49-F238E27FC236}">
                <a16:creationId xmlns:a16="http://schemas.microsoft.com/office/drawing/2014/main" id="{D659C8C9-5205-4A98-8E06-163C187BEB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3266" y="6308863"/>
            <a:ext cx="1749414" cy="791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Imagen 2">
            <a:extLst>
              <a:ext uri="{FF2B5EF4-FFF2-40B4-BE49-F238E27FC236}">
                <a16:creationId xmlns:a16="http://schemas.microsoft.com/office/drawing/2014/main" id="{04BB38CF-6623-45A3-AD9F-D20BCA2BE4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4690" y="6401388"/>
            <a:ext cx="1571216" cy="65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9">
            <a:extLst>
              <a:ext uri="{FF2B5EF4-FFF2-40B4-BE49-F238E27FC236}">
                <a16:creationId xmlns:a16="http://schemas.microsoft.com/office/drawing/2014/main" id="{F9F5B12A-D230-15F6-C53B-F0792EF4C116}"/>
              </a:ext>
            </a:extLst>
          </p:cNvPr>
          <p:cNvSpPr txBox="1"/>
          <p:nvPr/>
        </p:nvSpPr>
        <p:spPr>
          <a:xfrm>
            <a:off x="345227" y="4178266"/>
            <a:ext cx="9398000" cy="1293816"/>
          </a:xfrm>
          <a:prstGeom prst="rect">
            <a:avLst/>
          </a:prstGeom>
        </p:spPr>
        <p:txBody>
          <a:bodyPr wrap="square" lIns="0" tIns="0" rIns="0" bIns="0" rtlCol="0" anchor="t">
            <a:spAutoFit/>
          </a:bodyPr>
          <a:lstStyle/>
          <a:p>
            <a:pPr marL="0" marR="0" lvl="0" indent="0" algn="ctr" defTabSz="457200" rtl="0" eaLnBrk="1" fontAlgn="auto" latinLnBrk="0" hangingPunct="1">
              <a:lnSpc>
                <a:spcPts val="34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black"/>
                </a:solidFill>
                <a:effectLst/>
                <a:uLnTx/>
                <a:uFillTx/>
                <a:latin typeface="Calibri" charset="0"/>
                <a:ea typeface="Calibri" charset="0"/>
                <a:cs typeface="Calibri" charset="0"/>
              </a:rPr>
              <a:t>EXPOSICIÓN PRENATAL A LA CONTAMINACIÓN DEL AIRE Y RIESGO DE TRASTORNO POR DÉFICIT DE ATENCIÓN E HIPERACTIVIDAD EN NIÑOS</a:t>
            </a:r>
            <a:endParaRPr kumimoji="0" lang="es-ES_tradnl" sz="3200" b="1" i="0" u="none" strike="noStrike" kern="1200" cap="none" spc="0" normalizeH="0" baseline="0" noProof="0" dirty="0">
              <a:ln>
                <a:noFill/>
              </a:ln>
              <a:solidFill>
                <a:prstClr val="black"/>
              </a:solidFill>
              <a:effectLst/>
              <a:uLnTx/>
              <a:uFillTx/>
              <a:latin typeface="Calibri" charset="0"/>
              <a:ea typeface="Calibri" charset="0"/>
              <a:cs typeface="Calibri" charset="0"/>
            </a:endParaRPr>
          </a:p>
        </p:txBody>
      </p:sp>
      <p:sp>
        <p:nvSpPr>
          <p:cNvPr id="8" name="TextBox 12">
            <a:extLst>
              <a:ext uri="{FF2B5EF4-FFF2-40B4-BE49-F238E27FC236}">
                <a16:creationId xmlns:a16="http://schemas.microsoft.com/office/drawing/2014/main" id="{B7DAEA17-D26D-63A2-D089-1A3F527E2D72}"/>
              </a:ext>
            </a:extLst>
          </p:cNvPr>
          <p:cNvSpPr txBox="1"/>
          <p:nvPr/>
        </p:nvSpPr>
        <p:spPr>
          <a:xfrm>
            <a:off x="1112520" y="5472082"/>
            <a:ext cx="7848600" cy="1448473"/>
          </a:xfrm>
          <a:prstGeom prst="rect">
            <a:avLst/>
          </a:prstGeom>
        </p:spPr>
        <p:txBody>
          <a:bodyPr wrap="square" lIns="0" tIns="0" rIns="0" bIns="0" rtlCol="0" anchor="t">
            <a:spAutoFit/>
          </a:bodyPr>
          <a:lstStyle/>
          <a:p>
            <a:pPr marL="0" marR="0" lvl="0" indent="0" algn="ctr" defTabSz="457200" rtl="0" eaLnBrk="1" fontAlgn="auto" latinLnBrk="0" hangingPunct="1">
              <a:lnSpc>
                <a:spcPts val="6159"/>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Montserrat" panose="00000500000000000000" pitchFamily="2" charset="0"/>
                <a:ea typeface="Times New Roman Bold"/>
                <a:cs typeface="Times New Roman Bold"/>
                <a:sym typeface="Times New Roman Bold"/>
              </a:rPr>
              <a:t>Sharanpreet Kaur</a:t>
            </a:r>
          </a:p>
          <a:p>
            <a:pPr marL="0" marR="0" lvl="0" indent="0" algn="ctr" defTabSz="457200" rtl="0" eaLnBrk="1" fontAlgn="auto" latinLnBrk="0" hangingPunct="1">
              <a:lnSpc>
                <a:spcPts val="6159"/>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Montserrat" panose="00000500000000000000" pitchFamily="2" charset="0"/>
                <a:ea typeface="Times New Roman Bold"/>
                <a:cs typeface="Times New Roman Bold"/>
                <a:sym typeface="Times New Roman Bold"/>
              </a:rPr>
              <a:t>Grupo de </a:t>
            </a:r>
            <a:r>
              <a:rPr kumimoji="0" lang="en-US" sz="1800" b="0" i="1" u="none" strike="noStrike" kern="1200" cap="none" spc="0" normalizeH="0" baseline="0" noProof="0" dirty="0" err="1">
                <a:ln>
                  <a:noFill/>
                </a:ln>
                <a:solidFill>
                  <a:srgbClr val="000000"/>
                </a:solidFill>
                <a:effectLst/>
                <a:uLnTx/>
                <a:uFillTx/>
                <a:latin typeface="Montserrat" panose="00000500000000000000" pitchFamily="2" charset="0"/>
                <a:ea typeface="Times New Roman Bold"/>
                <a:cs typeface="Times New Roman Bold"/>
                <a:sym typeface="Times New Roman Bold"/>
              </a:rPr>
              <a:t>investigación</a:t>
            </a:r>
            <a:r>
              <a:rPr kumimoji="0" lang="en-US" sz="1800" b="0" i="1" u="none" strike="noStrike" kern="1200" cap="none" spc="0" normalizeH="0" baseline="0" noProof="0" dirty="0">
                <a:ln>
                  <a:noFill/>
                </a:ln>
                <a:solidFill>
                  <a:srgbClr val="000000"/>
                </a:solidFill>
                <a:effectLst/>
                <a:uLnTx/>
                <a:uFillTx/>
                <a:latin typeface="Montserrat" panose="00000500000000000000" pitchFamily="2" charset="0"/>
                <a:ea typeface="Times New Roman Bold"/>
                <a:cs typeface="Times New Roman Bold"/>
                <a:sym typeface="Times New Roman Bold"/>
              </a:rPr>
              <a:t> NUTRISAM - </a:t>
            </a:r>
            <a:r>
              <a:rPr kumimoji="0" lang="en-US" sz="1800" b="0" i="1" u="none" strike="noStrike" kern="1200" cap="none" spc="0" normalizeH="0" baseline="0" noProof="0" dirty="0" err="1">
                <a:ln>
                  <a:noFill/>
                </a:ln>
                <a:solidFill>
                  <a:srgbClr val="000000"/>
                </a:solidFill>
                <a:effectLst/>
                <a:uLnTx/>
                <a:uFillTx/>
                <a:latin typeface="Montserrat" panose="00000500000000000000" pitchFamily="2" charset="0"/>
                <a:ea typeface="Times New Roman Bold"/>
                <a:cs typeface="Times New Roman Bold"/>
                <a:sym typeface="Times New Roman Bold"/>
              </a:rPr>
              <a:t>Universitat</a:t>
            </a:r>
            <a:r>
              <a:rPr kumimoji="0" lang="en-US" sz="1800" b="0" i="1" u="none" strike="noStrike" kern="1200" cap="none" spc="0" normalizeH="0" baseline="0" noProof="0" dirty="0">
                <a:ln>
                  <a:noFill/>
                </a:ln>
                <a:solidFill>
                  <a:srgbClr val="000000"/>
                </a:solidFill>
                <a:effectLst/>
                <a:uLnTx/>
                <a:uFillTx/>
                <a:latin typeface="Montserrat" panose="00000500000000000000" pitchFamily="2" charset="0"/>
                <a:ea typeface="Times New Roman Bold"/>
                <a:cs typeface="Times New Roman Bold"/>
                <a:sym typeface="Times New Roman Bold"/>
              </a:rPr>
              <a:t> Rovira I Virgili</a:t>
            </a:r>
          </a:p>
        </p:txBody>
      </p:sp>
      <p:sp>
        <p:nvSpPr>
          <p:cNvPr id="9" name="Freeform 2">
            <a:extLst>
              <a:ext uri="{FF2B5EF4-FFF2-40B4-BE49-F238E27FC236}">
                <a16:creationId xmlns:a16="http://schemas.microsoft.com/office/drawing/2014/main" id="{D12D3290-B970-CD6C-813C-16A92BC045B1}"/>
              </a:ext>
            </a:extLst>
          </p:cNvPr>
          <p:cNvSpPr/>
          <p:nvPr/>
        </p:nvSpPr>
        <p:spPr>
          <a:xfrm>
            <a:off x="1759078" y="349043"/>
            <a:ext cx="2235414" cy="474235"/>
          </a:xfrm>
          <a:custGeom>
            <a:avLst/>
            <a:gdLst/>
            <a:ahLst/>
            <a:cxnLst/>
            <a:rect l="l" t="t" r="r" b="b"/>
            <a:pathLst>
              <a:path w="3302411" h="696282">
                <a:moveTo>
                  <a:pt x="0" y="0"/>
                </a:moveTo>
                <a:lnTo>
                  <a:pt x="3302411" y="0"/>
                </a:lnTo>
                <a:lnTo>
                  <a:pt x="3302411" y="696282"/>
                </a:lnTo>
                <a:lnTo>
                  <a:pt x="0" y="696282"/>
                </a:lnTo>
                <a:lnTo>
                  <a:pt x="0" y="0"/>
                </a:lnTo>
                <a:close/>
              </a:path>
            </a:pathLst>
          </a:custGeom>
          <a:blipFill>
            <a:blip r:embed="rId2"/>
            <a:stretch>
              <a:fillRect l="-332" t="-3535" b="-3535"/>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0" name="AutoShape 2">
            <a:extLst>
              <a:ext uri="{FF2B5EF4-FFF2-40B4-BE49-F238E27FC236}">
                <a16:creationId xmlns:a16="http://schemas.microsoft.com/office/drawing/2014/main" id="{37CBC767-F58D-4856-31C7-CD9C2A3ABC3C}"/>
              </a:ext>
            </a:extLst>
          </p:cNvPr>
          <p:cNvSpPr>
            <a:spLocks noChangeAspect="1" noChangeArrowheads="1"/>
          </p:cNvSpPr>
          <p:nvPr/>
        </p:nvSpPr>
        <p:spPr bwMode="auto">
          <a:xfrm>
            <a:off x="5192713" y="3627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nvGrpSpPr>
          <p:cNvPr id="12" name="Group 11">
            <a:extLst>
              <a:ext uri="{FF2B5EF4-FFF2-40B4-BE49-F238E27FC236}">
                <a16:creationId xmlns:a16="http://schemas.microsoft.com/office/drawing/2014/main" id="{A0DBEC30-D6CD-A07C-0A0F-C0B2BFC326D2}"/>
              </a:ext>
            </a:extLst>
          </p:cNvPr>
          <p:cNvGrpSpPr/>
          <p:nvPr/>
        </p:nvGrpSpPr>
        <p:grpSpPr>
          <a:xfrm>
            <a:off x="3460433" y="1807379"/>
            <a:ext cx="3464560" cy="1402080"/>
            <a:chOff x="3525520" y="650240"/>
            <a:chExt cx="3464560" cy="1402080"/>
          </a:xfrm>
          <a:solidFill>
            <a:srgbClr val="42929E"/>
          </a:solidFill>
        </p:grpSpPr>
        <p:sp>
          <p:nvSpPr>
            <p:cNvPr id="11" name="Rectangle 10">
              <a:extLst>
                <a:ext uri="{FF2B5EF4-FFF2-40B4-BE49-F238E27FC236}">
                  <a16:creationId xmlns:a16="http://schemas.microsoft.com/office/drawing/2014/main" id="{54EC72F3-5A6C-1A13-B7E1-D3D2EA6443BD}"/>
                </a:ext>
              </a:extLst>
            </p:cNvPr>
            <p:cNvSpPr/>
            <p:nvPr/>
          </p:nvSpPr>
          <p:spPr>
            <a:xfrm>
              <a:off x="3525520" y="650240"/>
              <a:ext cx="3464560" cy="140208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028" name="Picture 4">
              <a:extLst>
                <a:ext uri="{FF2B5EF4-FFF2-40B4-BE49-F238E27FC236}">
                  <a16:creationId xmlns:a16="http://schemas.microsoft.com/office/drawing/2014/main" id="{A8EBB197-65F5-DEEA-79DF-D3C7284FA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7323" y="720876"/>
              <a:ext cx="3271114" cy="1260324"/>
            </a:xfrm>
            <a:prstGeom prst="rect">
              <a:avLst/>
            </a:prstGeom>
            <a:grpFill/>
          </p:spPr>
        </p:pic>
      </p:grpSp>
      <p:pic>
        <p:nvPicPr>
          <p:cNvPr id="1030" name="Picture 6" descr="ISGlobal - Instituto de Salud Global de Barcelona">
            <a:extLst>
              <a:ext uri="{FF2B5EF4-FFF2-40B4-BE49-F238E27FC236}">
                <a16:creationId xmlns:a16="http://schemas.microsoft.com/office/drawing/2014/main" id="{C50C2E24-2C0D-7651-7E98-0409EE9262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6740" y="333747"/>
            <a:ext cx="2638425" cy="50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626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13">
            <a:extLst>
              <a:ext uri="{FF2B5EF4-FFF2-40B4-BE49-F238E27FC236}">
                <a16:creationId xmlns:a16="http://schemas.microsoft.com/office/drawing/2014/main" id="{13C23498-9B7B-5053-6509-1437CC1F3206}"/>
              </a:ext>
            </a:extLst>
          </p:cNvPr>
          <p:cNvSpPr txBox="1"/>
          <p:nvPr/>
        </p:nvSpPr>
        <p:spPr>
          <a:xfrm>
            <a:off x="544887" y="4182440"/>
            <a:ext cx="2159992" cy="1049952"/>
          </a:xfrm>
          <a:prstGeom prst="rect">
            <a:avLst/>
          </a:prstGeom>
        </p:spPr>
        <p:txBody>
          <a:bodyPr lIns="50800" tIns="50800" rIns="50800" bIns="50800" rtlCol="0" anchor="ctr"/>
          <a:lstStyle/>
          <a:p>
            <a:pPr marL="0" marR="0" lvl="0" indent="0" algn="ctr" defTabSz="457200" rtl="0" eaLnBrk="1" fontAlgn="auto" latinLnBrk="0" hangingPunct="1">
              <a:lnSpc>
                <a:spcPts val="3229"/>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2" name="TextBox 22">
            <a:extLst>
              <a:ext uri="{FF2B5EF4-FFF2-40B4-BE49-F238E27FC236}">
                <a16:creationId xmlns:a16="http://schemas.microsoft.com/office/drawing/2014/main" id="{AE156D36-9227-B6CB-B952-1FC211C6B999}"/>
              </a:ext>
            </a:extLst>
          </p:cNvPr>
          <p:cNvSpPr txBox="1"/>
          <p:nvPr/>
        </p:nvSpPr>
        <p:spPr>
          <a:xfrm>
            <a:off x="283801" y="3898668"/>
            <a:ext cx="9463562" cy="1691810"/>
          </a:xfrm>
          <a:prstGeom prst="rect">
            <a:avLst/>
          </a:prstGeom>
        </p:spPr>
        <p:txBody>
          <a:bodyPr wrap="square" lIns="0" tIns="0" rIns="0" bIns="0" rtlCol="0" anchor="t">
            <a:spAutoFit/>
          </a:bodyPr>
          <a:lstStyle/>
          <a:p>
            <a:pPr marL="0" marR="0" lvl="0" indent="0" algn="just" defTabSz="457200" rtl="0" eaLnBrk="1" fontAlgn="auto" latinLnBrk="0" hangingPunct="1">
              <a:lnSpc>
                <a:spcPts val="2709"/>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Trebuchet MS" panose="020B0603020202020204"/>
                <a:ea typeface="Montserrat"/>
                <a:cs typeface="Montserrat"/>
                <a:sym typeface="Montserrat"/>
              </a:rPr>
              <a:t>Las manifestaciones y el diagnóstico del TDAH pueden fluctuar según la edad y el sexo.</a:t>
            </a:r>
          </a:p>
          <a:p>
            <a:pPr marL="285750" marR="0" lvl="0" indent="-285750" algn="just" defTabSz="457200" rtl="0" eaLnBrk="1" fontAlgn="auto" latinLnBrk="0" hangingPunct="1">
              <a:lnSpc>
                <a:spcPts val="2709"/>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Trebuchet MS" panose="020B0603020202020204"/>
                <a:ea typeface="Montserrat"/>
                <a:cs typeface="Montserrat"/>
                <a:sym typeface="Montserrat"/>
              </a:rPr>
              <a:t>la hiperactividad infantil suele transformarse en inatención y disfunción ejecutiva en la adolescencia y adultez.</a:t>
            </a:r>
          </a:p>
          <a:p>
            <a:pPr marL="285750" marR="0" lvl="0" indent="-285750" algn="just" defTabSz="457200" rtl="0" eaLnBrk="1" fontAlgn="auto" latinLnBrk="0" hangingPunct="1">
              <a:lnSpc>
                <a:spcPts val="2709"/>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Trebuchet MS" panose="020B0603020202020204"/>
                <a:ea typeface="Montserrat"/>
                <a:cs typeface="Montserrat"/>
                <a:sym typeface="Montserrat"/>
              </a:rPr>
              <a:t>Niños se diagnostican antes por conductas más visibles, mientras que niñas suelen estar infradiagnosticadas por síntomas más sutiles.</a:t>
            </a:r>
          </a:p>
        </p:txBody>
      </p:sp>
      <p:grpSp>
        <p:nvGrpSpPr>
          <p:cNvPr id="5" name="Group 20">
            <a:extLst>
              <a:ext uri="{FF2B5EF4-FFF2-40B4-BE49-F238E27FC236}">
                <a16:creationId xmlns:a16="http://schemas.microsoft.com/office/drawing/2014/main" id="{635A2460-9CE5-C0BD-14FE-7787BECFE19F}"/>
              </a:ext>
            </a:extLst>
          </p:cNvPr>
          <p:cNvGrpSpPr/>
          <p:nvPr/>
        </p:nvGrpSpPr>
        <p:grpSpPr>
          <a:xfrm>
            <a:off x="-5260235" y="387106"/>
            <a:ext cx="9669335" cy="924560"/>
            <a:chOff x="0" y="0"/>
            <a:chExt cx="885757" cy="111640"/>
          </a:xfrm>
        </p:grpSpPr>
        <p:sp>
          <p:nvSpPr>
            <p:cNvPr id="7" name="Freeform 21">
              <a:extLst>
                <a:ext uri="{FF2B5EF4-FFF2-40B4-BE49-F238E27FC236}">
                  <a16:creationId xmlns:a16="http://schemas.microsoft.com/office/drawing/2014/main" id="{7C345ABA-E598-CE74-7616-10495EF48FE5}"/>
                </a:ext>
              </a:extLst>
            </p:cNvPr>
            <p:cNvSpPr/>
            <p:nvPr/>
          </p:nvSpPr>
          <p:spPr>
            <a:xfrm>
              <a:off x="0" y="0"/>
              <a:ext cx="885757" cy="111640"/>
            </a:xfrm>
            <a:custGeom>
              <a:avLst/>
              <a:gdLst/>
              <a:ahLst/>
              <a:cxnLst/>
              <a:rect l="l" t="t" r="r" b="b"/>
              <a:pathLst>
                <a:path w="885757" h="111640">
                  <a:moveTo>
                    <a:pt x="55820" y="0"/>
                  </a:moveTo>
                  <a:lnTo>
                    <a:pt x="829938" y="0"/>
                  </a:lnTo>
                  <a:cubicBezTo>
                    <a:pt x="860766" y="0"/>
                    <a:pt x="885757" y="24991"/>
                    <a:pt x="885757" y="55820"/>
                  </a:cubicBezTo>
                  <a:lnTo>
                    <a:pt x="885757" y="55820"/>
                  </a:lnTo>
                  <a:cubicBezTo>
                    <a:pt x="885757" y="70624"/>
                    <a:pt x="879876" y="84822"/>
                    <a:pt x="869408" y="95290"/>
                  </a:cubicBezTo>
                  <a:cubicBezTo>
                    <a:pt x="858940" y="105759"/>
                    <a:pt x="844742" y="111640"/>
                    <a:pt x="829938" y="111640"/>
                  </a:cubicBezTo>
                  <a:lnTo>
                    <a:pt x="55820" y="111640"/>
                  </a:lnTo>
                  <a:cubicBezTo>
                    <a:pt x="41015" y="111640"/>
                    <a:pt x="26817" y="105759"/>
                    <a:pt x="16349" y="95290"/>
                  </a:cubicBezTo>
                  <a:cubicBezTo>
                    <a:pt x="5881" y="84822"/>
                    <a:pt x="0" y="70624"/>
                    <a:pt x="0" y="55820"/>
                  </a:cubicBezTo>
                  <a:lnTo>
                    <a:pt x="0" y="55820"/>
                  </a:lnTo>
                  <a:cubicBezTo>
                    <a:pt x="0" y="41015"/>
                    <a:pt x="5881" y="26817"/>
                    <a:pt x="16349" y="16349"/>
                  </a:cubicBezTo>
                  <a:cubicBezTo>
                    <a:pt x="26817" y="5881"/>
                    <a:pt x="41015" y="0"/>
                    <a:pt x="55820" y="0"/>
                  </a:cubicBezTo>
                  <a:close/>
                </a:path>
              </a:pathLst>
            </a:custGeom>
            <a:solidFill>
              <a:schemeClr val="accent5">
                <a:lumMod val="40000"/>
                <a:lumOff val="60000"/>
              </a:schemeClr>
            </a:solidFill>
            <a:ln cap="rnd">
              <a:noFill/>
              <a:prstDash val="solid"/>
              <a:rou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8" name="TextBox 22">
              <a:extLst>
                <a:ext uri="{FF2B5EF4-FFF2-40B4-BE49-F238E27FC236}">
                  <a16:creationId xmlns:a16="http://schemas.microsoft.com/office/drawing/2014/main" id="{8B092296-3DBD-FAC0-BD4B-32739C479797}"/>
                </a:ext>
              </a:extLst>
            </p:cNvPr>
            <p:cNvSpPr txBox="1"/>
            <p:nvPr/>
          </p:nvSpPr>
          <p:spPr>
            <a:xfrm>
              <a:off x="0" y="-19050"/>
              <a:ext cx="885757" cy="130690"/>
            </a:xfrm>
            <a:prstGeom prst="rect">
              <a:avLst/>
            </a:prstGeom>
          </p:spPr>
          <p:txBody>
            <a:bodyPr lIns="50800" tIns="50800" rIns="50800" bIns="50800" rtlCol="0" anchor="ctr"/>
            <a:lstStyle/>
            <a:p>
              <a:pPr marL="0" marR="0" lvl="0" indent="0" algn="ctr" defTabSz="457200" rtl="0" eaLnBrk="1" fontAlgn="auto" latinLnBrk="0" hangingPunct="1">
                <a:lnSpc>
                  <a:spcPts val="28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sp>
        <p:nvSpPr>
          <p:cNvPr id="9" name="TextBox 22">
            <a:extLst>
              <a:ext uri="{FF2B5EF4-FFF2-40B4-BE49-F238E27FC236}">
                <a16:creationId xmlns:a16="http://schemas.microsoft.com/office/drawing/2014/main" id="{474F0280-D266-3CCD-F280-AF81537AAC0C}"/>
              </a:ext>
            </a:extLst>
          </p:cNvPr>
          <p:cNvSpPr txBox="1"/>
          <p:nvPr/>
        </p:nvSpPr>
        <p:spPr>
          <a:xfrm>
            <a:off x="283801" y="1831039"/>
            <a:ext cx="8860199" cy="653064"/>
          </a:xfrm>
          <a:prstGeom prst="rect">
            <a:avLst/>
          </a:prstGeom>
        </p:spPr>
        <p:txBody>
          <a:bodyPr wrap="square" lIns="0" tIns="0" rIns="0" bIns="0" rtlCol="0" anchor="t">
            <a:spAutoFit/>
          </a:bodyPr>
          <a:lstStyle/>
          <a:p>
            <a:pPr marL="285750" marR="0" lvl="0" indent="-285750" algn="just" defTabSz="457200" rtl="0" eaLnBrk="1" fontAlgn="auto" latinLnBrk="0" hangingPunct="1">
              <a:lnSpc>
                <a:spcPts val="2709"/>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Trebuchet MS" panose="020B0603020202020204"/>
                <a:ea typeface="Montserrat Bold"/>
                <a:cs typeface="Montserrat Bold"/>
                <a:sym typeface="Montserrat Bold"/>
              </a:rPr>
              <a:t>El TDAH es uno de los trastornos del neurodesarrollo más frecuentes en el mundo, con una </a:t>
            </a:r>
            <a:r>
              <a:rPr kumimoji="0" lang="es-ES" sz="1600" b="1" i="0" u="none" strike="noStrike" kern="1200" cap="none" spc="0" normalizeH="0" baseline="0" noProof="0" dirty="0">
                <a:ln>
                  <a:noFill/>
                </a:ln>
                <a:solidFill>
                  <a:srgbClr val="000000"/>
                </a:solidFill>
                <a:effectLst/>
                <a:uLnTx/>
                <a:uFillTx/>
                <a:latin typeface="Trebuchet MS" panose="020B0603020202020204"/>
                <a:ea typeface="Montserrat Bold"/>
                <a:cs typeface="Montserrat Bold"/>
                <a:sym typeface="Montserrat Bold"/>
              </a:rPr>
              <a:t>8</a:t>
            </a:r>
            <a:r>
              <a:rPr kumimoji="0" lang="es-ES" sz="1600" b="0" i="0" u="none" strike="noStrike" kern="1200" cap="none" spc="0" normalizeH="0" baseline="0" noProof="0" dirty="0">
                <a:ln>
                  <a:noFill/>
                </a:ln>
                <a:solidFill>
                  <a:srgbClr val="000000"/>
                </a:solidFill>
                <a:effectLst/>
                <a:uLnTx/>
                <a:uFillTx/>
                <a:latin typeface="Trebuchet MS" panose="020B0603020202020204"/>
                <a:ea typeface="Montserrat Bold"/>
                <a:cs typeface="Montserrat Bold"/>
                <a:sym typeface="Montserrat Bold"/>
              </a:rPr>
              <a:t>% prevalencia global y 6.8% en nuestra población</a:t>
            </a:r>
          </a:p>
        </p:txBody>
      </p:sp>
      <p:sp>
        <p:nvSpPr>
          <p:cNvPr id="11" name="TextBox 22">
            <a:extLst>
              <a:ext uri="{FF2B5EF4-FFF2-40B4-BE49-F238E27FC236}">
                <a16:creationId xmlns:a16="http://schemas.microsoft.com/office/drawing/2014/main" id="{B7BD39C7-B769-2BC5-5BD5-9FC1E3B9F1CB}"/>
              </a:ext>
            </a:extLst>
          </p:cNvPr>
          <p:cNvSpPr txBox="1"/>
          <p:nvPr/>
        </p:nvSpPr>
        <p:spPr>
          <a:xfrm>
            <a:off x="283801" y="6021489"/>
            <a:ext cx="9463562" cy="653064"/>
          </a:xfrm>
          <a:prstGeom prst="rect">
            <a:avLst/>
          </a:prstGeom>
        </p:spPr>
        <p:txBody>
          <a:bodyPr wrap="square" lIns="0" tIns="0" rIns="0" bIns="0" rtlCol="0" anchor="t">
            <a:spAutoFit/>
          </a:bodyPr>
          <a:lstStyle/>
          <a:p>
            <a:pPr marL="285750" marR="0" lvl="0" indent="-285750" algn="just" defTabSz="457200" rtl="0" eaLnBrk="1" fontAlgn="auto" latinLnBrk="0" hangingPunct="1">
              <a:lnSpc>
                <a:spcPts val="2709"/>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Trebuchet MS" panose="020B0603020202020204"/>
                <a:ea typeface="Montserrat"/>
                <a:cs typeface="Montserrat"/>
                <a:sym typeface="Montserrat"/>
              </a:rPr>
              <a:t>Las influencias ambientales explican el 27% de las variaciones de hiperactividad y el 29% de las de inatención.</a:t>
            </a:r>
          </a:p>
        </p:txBody>
      </p:sp>
      <p:sp>
        <p:nvSpPr>
          <p:cNvPr id="13" name="TextBox 12">
            <a:extLst>
              <a:ext uri="{FF2B5EF4-FFF2-40B4-BE49-F238E27FC236}">
                <a16:creationId xmlns:a16="http://schemas.microsoft.com/office/drawing/2014/main" id="{7A8DD94A-E66F-36CE-B68C-4A3E53002A7B}"/>
              </a:ext>
            </a:extLst>
          </p:cNvPr>
          <p:cNvSpPr txBox="1"/>
          <p:nvPr/>
        </p:nvSpPr>
        <p:spPr>
          <a:xfrm>
            <a:off x="283801" y="526221"/>
            <a:ext cx="3981098"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29AA97"/>
                </a:solidFill>
                <a:effectLst/>
                <a:uLnTx/>
                <a:uFillTx/>
                <a:latin typeface="Calibri" charset="0"/>
                <a:ea typeface="Calibri" charset="0"/>
                <a:cs typeface="Calibri" charset="0"/>
                <a:sym typeface="Montserrat Bold"/>
              </a:rPr>
              <a:t>¿QUÉ ES EL TDAH?</a:t>
            </a:r>
            <a:endParaRPr kumimoji="0" lang="en-US" sz="3600" b="1" i="0" u="none" strike="noStrike" kern="1200" cap="none" spc="0" normalizeH="0" baseline="0" noProof="0" dirty="0">
              <a:ln>
                <a:noFill/>
              </a:ln>
              <a:solidFill>
                <a:srgbClr val="29AA97"/>
              </a:solidFill>
              <a:effectLst/>
              <a:uLnTx/>
              <a:uFillTx/>
              <a:latin typeface="Calibri" charset="0"/>
              <a:ea typeface="Calibri" charset="0"/>
              <a:cs typeface="Calibri" charset="0"/>
            </a:endParaRPr>
          </a:p>
        </p:txBody>
      </p:sp>
      <p:sp>
        <p:nvSpPr>
          <p:cNvPr id="14" name="Freeform 9">
            <a:extLst>
              <a:ext uri="{FF2B5EF4-FFF2-40B4-BE49-F238E27FC236}">
                <a16:creationId xmlns:a16="http://schemas.microsoft.com/office/drawing/2014/main" id="{50547164-997E-858F-1CE8-AC2A6B424038}"/>
              </a:ext>
            </a:extLst>
          </p:cNvPr>
          <p:cNvSpPr/>
          <p:nvPr/>
        </p:nvSpPr>
        <p:spPr>
          <a:xfrm>
            <a:off x="3292167" y="3090643"/>
            <a:ext cx="249048" cy="281481"/>
          </a:xfrm>
          <a:custGeom>
            <a:avLst/>
            <a:gdLst/>
            <a:ahLst/>
            <a:cxnLst/>
            <a:rect l="l" t="t" r="r" b="b"/>
            <a:pathLst>
              <a:path w="828230" h="843567">
                <a:moveTo>
                  <a:pt x="0" y="0"/>
                </a:moveTo>
                <a:lnTo>
                  <a:pt x="828230" y="0"/>
                </a:lnTo>
                <a:lnTo>
                  <a:pt x="828230" y="843567"/>
                </a:lnTo>
                <a:lnTo>
                  <a:pt x="0" y="8435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5" name="Freeform 10">
            <a:extLst>
              <a:ext uri="{FF2B5EF4-FFF2-40B4-BE49-F238E27FC236}">
                <a16:creationId xmlns:a16="http://schemas.microsoft.com/office/drawing/2014/main" id="{B5E6BE47-F414-378E-F14B-B3A97531EF34}"/>
              </a:ext>
            </a:extLst>
          </p:cNvPr>
          <p:cNvSpPr/>
          <p:nvPr/>
        </p:nvSpPr>
        <p:spPr>
          <a:xfrm>
            <a:off x="6321143" y="3129891"/>
            <a:ext cx="280898" cy="211253"/>
          </a:xfrm>
          <a:custGeom>
            <a:avLst/>
            <a:gdLst/>
            <a:ahLst/>
            <a:cxnLst/>
            <a:rect l="l" t="t" r="r" b="b"/>
            <a:pathLst>
              <a:path w="836467" h="622923">
                <a:moveTo>
                  <a:pt x="0" y="0"/>
                </a:moveTo>
                <a:lnTo>
                  <a:pt x="836467" y="0"/>
                </a:lnTo>
                <a:lnTo>
                  <a:pt x="836467" y="622923"/>
                </a:lnTo>
                <a:lnTo>
                  <a:pt x="0" y="622923"/>
                </a:lnTo>
                <a:lnTo>
                  <a:pt x="0" y="0"/>
                </a:lnTo>
                <a:close/>
              </a:path>
            </a:pathLst>
          </a:custGeom>
          <a:blipFill>
            <a:blip r:embed="rId4"/>
            <a:stretch>
              <a:fillRect r="-72352"/>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6" name="TextBox 22">
            <a:extLst>
              <a:ext uri="{FF2B5EF4-FFF2-40B4-BE49-F238E27FC236}">
                <a16:creationId xmlns:a16="http://schemas.microsoft.com/office/drawing/2014/main" id="{5F988E45-70A5-DF3D-3968-A36E6EA86EA7}"/>
              </a:ext>
            </a:extLst>
          </p:cNvPr>
          <p:cNvSpPr txBox="1"/>
          <p:nvPr/>
        </p:nvSpPr>
        <p:spPr>
          <a:xfrm>
            <a:off x="1418356" y="3003433"/>
            <a:ext cx="1882606" cy="368691"/>
          </a:xfrm>
          <a:prstGeom prst="rect">
            <a:avLst/>
          </a:prstGeom>
        </p:spPr>
        <p:txBody>
          <a:bodyPr wrap="square" lIns="0" tIns="0" rIns="0" bIns="0" rtlCol="0" anchor="t">
            <a:spAutoFit/>
          </a:bodyPr>
          <a:lstStyle/>
          <a:p>
            <a:pPr marL="0" marR="0" lvl="0" indent="0" algn="ctr" defTabSz="457200" rtl="0" eaLnBrk="1" fontAlgn="auto" latinLnBrk="0" hangingPunct="1">
              <a:lnSpc>
                <a:spcPts val="3201"/>
              </a:lnSpc>
              <a:spcBef>
                <a:spcPts val="0"/>
              </a:spcBef>
              <a:spcAft>
                <a:spcPts val="0"/>
              </a:spcAft>
              <a:buClrTx/>
              <a:buSzTx/>
              <a:buFontTx/>
              <a:buNone/>
              <a:tabLst/>
              <a:defRPr/>
            </a:pPr>
            <a:r>
              <a:rPr kumimoji="0" lang="en-US" sz="1600" b="1" i="0" u="none" strike="noStrike" kern="1200" cap="none" spc="-45" normalizeH="0" baseline="0" noProof="0" dirty="0">
                <a:ln>
                  <a:noFill/>
                </a:ln>
                <a:solidFill>
                  <a:prstClr val="black"/>
                </a:solidFill>
                <a:effectLst/>
                <a:uLnTx/>
                <a:uFillTx/>
                <a:latin typeface="Trebuchet MS" panose="020B0603020202020204"/>
                <a:ea typeface="Montserrat Bold"/>
                <a:cs typeface="Montserrat Bold"/>
                <a:sym typeface="Montserrat Bold"/>
              </a:rPr>
              <a:t>Tipo </a:t>
            </a:r>
            <a:r>
              <a:rPr kumimoji="0" lang="en-US" sz="1600" b="1" i="0" u="none" strike="noStrike" kern="1200" cap="none" spc="-45" normalizeH="0" baseline="0" noProof="0" dirty="0" err="1">
                <a:ln>
                  <a:noFill/>
                </a:ln>
                <a:solidFill>
                  <a:prstClr val="black"/>
                </a:solidFill>
                <a:effectLst/>
                <a:uLnTx/>
                <a:uFillTx/>
                <a:latin typeface="Trebuchet MS" panose="020B0603020202020204"/>
                <a:ea typeface="Montserrat Bold"/>
                <a:cs typeface="Montserrat Bold"/>
                <a:sym typeface="Montserrat Bold"/>
              </a:rPr>
              <a:t>inatento</a:t>
            </a:r>
            <a:endParaRPr kumimoji="0" lang="en-US" sz="1600" b="1" i="0" u="none" strike="noStrike" kern="1200" cap="none" spc="-45" normalizeH="0" baseline="0" noProof="0" dirty="0">
              <a:ln>
                <a:noFill/>
              </a:ln>
              <a:solidFill>
                <a:prstClr val="black"/>
              </a:solidFill>
              <a:effectLst/>
              <a:uLnTx/>
              <a:uFillTx/>
              <a:latin typeface="Trebuchet MS" panose="020B0603020202020204"/>
              <a:ea typeface="Montserrat Bold"/>
              <a:cs typeface="Montserrat Bold"/>
              <a:sym typeface="Montserrat Bold"/>
            </a:endParaRPr>
          </a:p>
        </p:txBody>
      </p:sp>
      <p:sp>
        <p:nvSpPr>
          <p:cNvPr id="19" name="TextBox 24">
            <a:extLst>
              <a:ext uri="{FF2B5EF4-FFF2-40B4-BE49-F238E27FC236}">
                <a16:creationId xmlns:a16="http://schemas.microsoft.com/office/drawing/2014/main" id="{5B6B217E-F4E5-8DC7-97F5-F3ADF3C9B3E0}"/>
              </a:ext>
            </a:extLst>
          </p:cNvPr>
          <p:cNvSpPr txBox="1"/>
          <p:nvPr/>
        </p:nvSpPr>
        <p:spPr>
          <a:xfrm>
            <a:off x="3680067" y="3003433"/>
            <a:ext cx="2431260" cy="368691"/>
          </a:xfrm>
          <a:prstGeom prst="rect">
            <a:avLst/>
          </a:prstGeom>
        </p:spPr>
        <p:txBody>
          <a:bodyPr wrap="square" lIns="0" tIns="0" rIns="0" bIns="0" rtlCol="0" anchor="t">
            <a:spAutoFit/>
          </a:bodyPr>
          <a:lstStyle/>
          <a:p>
            <a:pPr marL="0" marR="0" lvl="0" indent="0" algn="ctr" defTabSz="457200" rtl="0" eaLnBrk="1" fontAlgn="auto" latinLnBrk="0" hangingPunct="1">
              <a:lnSpc>
                <a:spcPts val="3201"/>
              </a:lnSpc>
              <a:spcBef>
                <a:spcPct val="0"/>
              </a:spcBef>
              <a:spcAft>
                <a:spcPts val="0"/>
              </a:spcAft>
              <a:buClrTx/>
              <a:buSzTx/>
              <a:buFontTx/>
              <a:buNone/>
              <a:tabLst/>
              <a:defRPr/>
            </a:pPr>
            <a:r>
              <a:rPr kumimoji="0" lang="en-US" sz="1600" b="1" i="0" u="none" strike="noStrike" kern="1200" cap="none" spc="-45" normalizeH="0" baseline="0" noProof="0" dirty="0">
                <a:ln>
                  <a:noFill/>
                </a:ln>
                <a:solidFill>
                  <a:prstClr val="black"/>
                </a:solidFill>
                <a:effectLst/>
                <a:uLnTx/>
                <a:uFillTx/>
                <a:latin typeface="Trebuchet MS" panose="020B0603020202020204"/>
                <a:ea typeface="Montserrat Bold"/>
                <a:cs typeface="Montserrat Bold"/>
                <a:sym typeface="Montserrat Bold"/>
              </a:rPr>
              <a:t>Tipo </a:t>
            </a:r>
            <a:r>
              <a:rPr kumimoji="0" lang="en-US" sz="1600" b="1" i="0" u="none" strike="noStrike" kern="1200" cap="none" spc="-45" normalizeH="0" baseline="0" noProof="0" dirty="0" err="1">
                <a:ln>
                  <a:noFill/>
                </a:ln>
                <a:solidFill>
                  <a:prstClr val="black"/>
                </a:solidFill>
                <a:effectLst/>
                <a:uLnTx/>
                <a:uFillTx/>
                <a:latin typeface="Trebuchet MS" panose="020B0603020202020204"/>
                <a:ea typeface="Montserrat Bold"/>
                <a:cs typeface="Montserrat Bold"/>
                <a:sym typeface="Montserrat Bold"/>
              </a:rPr>
              <a:t>hiperactivo-impulsivo</a:t>
            </a:r>
            <a:endParaRPr kumimoji="0" lang="en-US" sz="1600" b="1" i="0" u="none" strike="noStrike" kern="1200" cap="none" spc="-45" normalizeH="0" baseline="0" noProof="0" dirty="0">
              <a:ln>
                <a:noFill/>
              </a:ln>
              <a:solidFill>
                <a:prstClr val="black"/>
              </a:solidFill>
              <a:effectLst/>
              <a:uLnTx/>
              <a:uFillTx/>
              <a:latin typeface="Trebuchet MS" panose="020B0603020202020204"/>
              <a:ea typeface="Montserrat Bold"/>
              <a:cs typeface="Montserrat Bold"/>
              <a:sym typeface="Montserrat Bold"/>
            </a:endParaRPr>
          </a:p>
        </p:txBody>
      </p:sp>
      <p:sp>
        <p:nvSpPr>
          <p:cNvPr id="20" name="TextBox 25">
            <a:extLst>
              <a:ext uri="{FF2B5EF4-FFF2-40B4-BE49-F238E27FC236}">
                <a16:creationId xmlns:a16="http://schemas.microsoft.com/office/drawing/2014/main" id="{F4D5B1B0-F35B-5221-B7C4-5DF4D16EBC68}"/>
              </a:ext>
            </a:extLst>
          </p:cNvPr>
          <p:cNvSpPr txBox="1"/>
          <p:nvPr/>
        </p:nvSpPr>
        <p:spPr>
          <a:xfrm>
            <a:off x="6819077" y="3007962"/>
            <a:ext cx="1946637" cy="368691"/>
          </a:xfrm>
          <a:prstGeom prst="rect">
            <a:avLst/>
          </a:prstGeom>
        </p:spPr>
        <p:txBody>
          <a:bodyPr wrap="square" lIns="0" tIns="0" rIns="0" bIns="0" rtlCol="0" anchor="t">
            <a:spAutoFit/>
          </a:bodyPr>
          <a:lstStyle/>
          <a:p>
            <a:pPr marL="0" marR="0" lvl="0" indent="0" algn="ctr" defTabSz="457200" rtl="0" eaLnBrk="1" fontAlgn="auto" latinLnBrk="0" hangingPunct="1">
              <a:lnSpc>
                <a:spcPts val="3201"/>
              </a:lnSpc>
              <a:spcBef>
                <a:spcPts val="0"/>
              </a:spcBef>
              <a:spcAft>
                <a:spcPts val="0"/>
              </a:spcAft>
              <a:buClrTx/>
              <a:buSzTx/>
              <a:buFontTx/>
              <a:buNone/>
              <a:tabLst/>
              <a:defRPr/>
            </a:pPr>
            <a:r>
              <a:rPr kumimoji="0" lang="en-US" sz="1600" b="1" i="0" u="none" strike="noStrike" kern="1200" cap="none" spc="-45" normalizeH="0" baseline="0" noProof="0" dirty="0">
                <a:ln>
                  <a:noFill/>
                </a:ln>
                <a:solidFill>
                  <a:prstClr val="black"/>
                </a:solidFill>
                <a:effectLst/>
                <a:uLnTx/>
                <a:uFillTx/>
                <a:latin typeface="Trebuchet MS" panose="020B0603020202020204"/>
                <a:ea typeface="Montserrat Bold"/>
                <a:cs typeface="Montserrat Bold"/>
                <a:sym typeface="Montserrat Bold"/>
              </a:rPr>
              <a:t>Tipo </a:t>
            </a:r>
            <a:r>
              <a:rPr kumimoji="0" lang="en-US" sz="1600" b="1" i="0" u="none" strike="noStrike" kern="1200" cap="none" spc="-45" normalizeH="0" baseline="0" noProof="0" dirty="0" err="1">
                <a:ln>
                  <a:noFill/>
                </a:ln>
                <a:solidFill>
                  <a:prstClr val="black"/>
                </a:solidFill>
                <a:effectLst/>
                <a:uLnTx/>
                <a:uFillTx/>
                <a:latin typeface="Trebuchet MS" panose="020B0603020202020204"/>
                <a:ea typeface="Montserrat Bold"/>
                <a:cs typeface="Montserrat Bold"/>
                <a:sym typeface="Montserrat Bold"/>
              </a:rPr>
              <a:t>combinado</a:t>
            </a:r>
            <a:endParaRPr kumimoji="0" lang="en-US" sz="1600" b="1" i="0" u="none" strike="noStrike" kern="1200" cap="none" spc="-45" normalizeH="0" baseline="0" noProof="0" dirty="0">
              <a:ln>
                <a:noFill/>
              </a:ln>
              <a:solidFill>
                <a:prstClr val="black"/>
              </a:solidFill>
              <a:effectLst/>
              <a:uLnTx/>
              <a:uFillTx/>
              <a:latin typeface="Trebuchet MS" panose="020B0603020202020204"/>
              <a:ea typeface="Montserrat Bold"/>
              <a:cs typeface="Montserrat Bold"/>
              <a:sym typeface="Montserrat Bold"/>
            </a:endParaRPr>
          </a:p>
        </p:txBody>
      </p:sp>
    </p:spTree>
    <p:extLst>
      <p:ext uri="{BB962C8B-B14F-4D97-AF65-F5344CB8AC3E}">
        <p14:creationId xmlns:p14="http://schemas.microsoft.com/office/powerpoint/2010/main" val="1894981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a:extLst>
              <a:ext uri="{FF2B5EF4-FFF2-40B4-BE49-F238E27FC236}">
                <a16:creationId xmlns:a16="http://schemas.microsoft.com/office/drawing/2014/main" id="{57EE9BE1-EFA8-4DED-8014-1F54FAD4F3F2}"/>
              </a:ext>
            </a:extLst>
          </p:cNvPr>
          <p:cNvPicPr>
            <a:picLocks noChangeAspect="1"/>
          </p:cNvPicPr>
          <p:nvPr/>
        </p:nvPicPr>
        <p:blipFill>
          <a:blip r:embed="rId2"/>
          <a:srcRect l="443" t="426" r="387" b="62847"/>
          <a:stretch>
            <a:fillRect/>
          </a:stretch>
        </p:blipFill>
        <p:spPr>
          <a:xfrm>
            <a:off x="-31181" y="-21186"/>
            <a:ext cx="10760073" cy="2815931"/>
          </a:xfrm>
          <a:prstGeom prst="rect">
            <a:avLst/>
          </a:prstGeom>
          <a:noFill/>
          <a:ln cap="flat">
            <a:noFill/>
          </a:ln>
        </p:spPr>
      </p:pic>
      <p:sp>
        <p:nvSpPr>
          <p:cNvPr id="3" name="Rectángulo 4">
            <a:extLst>
              <a:ext uri="{FF2B5EF4-FFF2-40B4-BE49-F238E27FC236}">
                <a16:creationId xmlns:a16="http://schemas.microsoft.com/office/drawing/2014/main" id="{197B2AA8-3536-4800-9765-69F992B89ABD}"/>
              </a:ext>
            </a:extLst>
          </p:cNvPr>
          <p:cNvSpPr/>
          <p:nvPr/>
        </p:nvSpPr>
        <p:spPr>
          <a:xfrm>
            <a:off x="500478" y="3110088"/>
            <a:ext cx="9712711" cy="1446550"/>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457200" rtl="0" fontAlgn="auto" hangingPunct="1">
              <a:spcBef>
                <a:spcPts val="0"/>
              </a:spcBef>
              <a:spcAft>
                <a:spcPts val="0"/>
              </a:spcAft>
              <a:buNone/>
              <a:tabLst/>
              <a:defRPr sz="1800" b="0" i="0" u="none" strike="noStrike" kern="0" cap="none" spc="0" baseline="0">
                <a:solidFill>
                  <a:srgbClr val="000000"/>
                </a:solidFill>
                <a:uFillTx/>
              </a:defRPr>
            </a:pPr>
            <a:r>
              <a:rPr lang="es-ES" sz="4400" b="1" i="0" u="none" strike="noStrike" kern="1200" cap="none" spc="0" baseline="0" dirty="0" err="1">
                <a:solidFill>
                  <a:srgbClr val="000000"/>
                </a:solidFill>
                <a:uFillTx/>
                <a:latin typeface="Calibri"/>
                <a:ea typeface="Calibri"/>
                <a:cs typeface="Calibri"/>
              </a:rPr>
              <a:t>Efectes</a:t>
            </a:r>
            <a:r>
              <a:rPr lang="es-ES" sz="4400" b="1" i="0" u="none" strike="noStrike" kern="1200" cap="none" spc="0" baseline="0" dirty="0">
                <a:solidFill>
                  <a:srgbClr val="000000"/>
                </a:solidFill>
                <a:uFillTx/>
                <a:latin typeface="Calibri"/>
                <a:ea typeface="Calibri"/>
                <a:cs typeface="Calibri"/>
              </a:rPr>
              <a:t> de la </a:t>
            </a:r>
            <a:r>
              <a:rPr lang="es-ES" sz="4400" b="1" i="0" u="none" strike="noStrike" kern="1200" cap="none" spc="0" baseline="0" dirty="0" err="1">
                <a:solidFill>
                  <a:srgbClr val="000000"/>
                </a:solidFill>
                <a:uFillTx/>
                <a:latin typeface="Calibri"/>
                <a:ea typeface="Calibri"/>
                <a:cs typeface="Calibri"/>
              </a:rPr>
              <a:t>contaminació</a:t>
            </a:r>
            <a:r>
              <a:rPr lang="es-ES" sz="4400" b="1" i="0" u="none" strike="noStrike" kern="1200" cap="none" spc="0" baseline="0" dirty="0">
                <a:solidFill>
                  <a:srgbClr val="000000"/>
                </a:solidFill>
                <a:uFillTx/>
                <a:latin typeface="Calibri"/>
                <a:ea typeface="Calibri"/>
                <a:cs typeface="Calibri"/>
              </a:rPr>
              <a:t> de </a:t>
            </a:r>
            <a:r>
              <a:rPr lang="es-ES" sz="4400" b="1" i="0" u="none" strike="noStrike" kern="1200" cap="none" spc="0" baseline="0" dirty="0" err="1">
                <a:solidFill>
                  <a:srgbClr val="000000"/>
                </a:solidFill>
                <a:uFillTx/>
                <a:latin typeface="Calibri"/>
                <a:ea typeface="Calibri"/>
                <a:cs typeface="Calibri"/>
              </a:rPr>
              <a:t>l'aire</a:t>
            </a:r>
            <a:r>
              <a:rPr lang="es-ES" sz="4400" b="1" i="0" u="none" strike="noStrike" kern="1200" cap="none" spc="0" baseline="0" dirty="0">
                <a:solidFill>
                  <a:srgbClr val="000000"/>
                </a:solidFill>
                <a:uFillTx/>
                <a:latin typeface="Calibri"/>
                <a:ea typeface="Calibri"/>
                <a:cs typeface="Calibri"/>
              </a:rPr>
              <a:t> en el </a:t>
            </a:r>
            <a:r>
              <a:rPr lang="es-ES" sz="4400" b="1" i="0" u="none" strike="noStrike" kern="1200" cap="none" spc="0" baseline="0" dirty="0" err="1">
                <a:solidFill>
                  <a:srgbClr val="000000"/>
                </a:solidFill>
                <a:uFillTx/>
                <a:latin typeface="Calibri"/>
                <a:ea typeface="Calibri"/>
                <a:cs typeface="Calibri"/>
              </a:rPr>
              <a:t>desenvolupament</a:t>
            </a:r>
            <a:r>
              <a:rPr lang="es-ES" sz="4400" b="1" i="0" u="none" strike="noStrike" kern="1200" cap="none" spc="0" baseline="0" dirty="0">
                <a:solidFill>
                  <a:srgbClr val="000000"/>
                </a:solidFill>
                <a:uFillTx/>
                <a:latin typeface="Calibri"/>
                <a:ea typeface="Calibri"/>
                <a:cs typeface="Calibri"/>
              </a:rPr>
              <a:t> del </a:t>
            </a:r>
            <a:r>
              <a:rPr lang="es-ES" sz="4400" b="1" i="0" u="none" strike="noStrike" kern="1200" cap="none" spc="0" baseline="0" dirty="0" err="1">
                <a:solidFill>
                  <a:srgbClr val="000000"/>
                </a:solidFill>
                <a:uFillTx/>
                <a:latin typeface="Calibri"/>
                <a:ea typeface="Calibri"/>
                <a:cs typeface="Calibri"/>
              </a:rPr>
              <a:t>cervell</a:t>
            </a:r>
            <a:r>
              <a:rPr lang="es-ES" sz="4400" b="1" i="0" u="none" strike="noStrike" kern="1200" cap="none" spc="0" baseline="0" dirty="0">
                <a:solidFill>
                  <a:srgbClr val="000000"/>
                </a:solidFill>
                <a:uFillTx/>
                <a:latin typeface="Calibri"/>
                <a:ea typeface="Calibri"/>
                <a:cs typeface="Calibri"/>
              </a:rPr>
              <a:t> fetal</a:t>
            </a:r>
            <a:endParaRPr lang="en-US" sz="4400" b="1" i="0" u="none" strike="noStrike" kern="1200" cap="none" spc="0" baseline="0" dirty="0">
              <a:solidFill>
                <a:srgbClr val="000000"/>
              </a:solidFill>
              <a:uFillTx/>
              <a:latin typeface="Calibri"/>
              <a:ea typeface="Calibri"/>
              <a:cs typeface="Calibri"/>
            </a:endParaRPr>
          </a:p>
        </p:txBody>
      </p:sp>
      <p:sp>
        <p:nvSpPr>
          <p:cNvPr id="4" name="Rectángulo 4">
            <a:extLst>
              <a:ext uri="{FF2B5EF4-FFF2-40B4-BE49-F238E27FC236}">
                <a16:creationId xmlns:a16="http://schemas.microsoft.com/office/drawing/2014/main" id="{FEA07517-5A18-4B68-88D6-C03B0A26E22B}"/>
              </a:ext>
            </a:extLst>
          </p:cNvPr>
          <p:cNvSpPr/>
          <p:nvPr/>
        </p:nvSpPr>
        <p:spPr>
          <a:xfrm>
            <a:off x="489550" y="5316151"/>
            <a:ext cx="9712711" cy="950132"/>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457200" rtl="0" fontAlgn="auto" hangingPunct="1">
              <a:lnSpc>
                <a:spcPts val="3400"/>
              </a:lnSpc>
              <a:spcBef>
                <a:spcPts val="0"/>
              </a:spcBef>
              <a:spcAft>
                <a:spcPts val="0"/>
              </a:spcAft>
              <a:buNone/>
              <a:tabLst/>
              <a:defRPr sz="1800" b="0" i="0" u="none" strike="noStrike" kern="0" cap="none" spc="0" baseline="0">
                <a:solidFill>
                  <a:srgbClr val="000000"/>
                </a:solidFill>
                <a:uFillTx/>
              </a:defRPr>
            </a:pPr>
            <a:r>
              <a:rPr lang="es-ES" sz="2800" b="0" i="0" strike="noStrike" kern="1200" cap="none" spc="0" baseline="0" dirty="0">
                <a:solidFill>
                  <a:srgbClr val="000000"/>
                </a:solidFill>
                <a:uFillTx/>
                <a:latin typeface="Calibri"/>
                <a:ea typeface="Calibri"/>
                <a:cs typeface="Calibri"/>
              </a:rPr>
              <a:t>Laura Gómez-Herrera</a:t>
            </a:r>
          </a:p>
          <a:p>
            <a:pPr marL="0" marR="0" lvl="0" indent="0" algn="ctr" defTabSz="457200" rtl="0" fontAlgn="auto" hangingPunct="1">
              <a:lnSpc>
                <a:spcPts val="3400"/>
              </a:lnSpc>
              <a:spcBef>
                <a:spcPts val="0"/>
              </a:spcBef>
              <a:spcAft>
                <a:spcPts val="0"/>
              </a:spcAft>
              <a:buNone/>
              <a:tabLst/>
              <a:defRPr sz="1800" b="0" i="0" u="none" strike="noStrike" kern="0" cap="none" spc="0" baseline="0">
                <a:solidFill>
                  <a:srgbClr val="000000"/>
                </a:solidFill>
                <a:uFillTx/>
              </a:defRPr>
            </a:pPr>
            <a:r>
              <a:rPr lang="es-ES" sz="2000" dirty="0">
                <a:solidFill>
                  <a:schemeClr val="bg1">
                    <a:lumMod val="50000"/>
                  </a:schemeClr>
                </a:solidFill>
                <a:latin typeface="Calibri"/>
                <a:ea typeface="Calibri"/>
                <a:cs typeface="Calibri"/>
              </a:rPr>
              <a:t>16 </a:t>
            </a:r>
            <a:r>
              <a:rPr lang="es-ES" sz="2000" dirty="0" err="1">
                <a:solidFill>
                  <a:schemeClr val="bg1">
                    <a:lumMod val="50000"/>
                  </a:schemeClr>
                </a:solidFill>
                <a:latin typeface="Calibri"/>
                <a:ea typeface="Calibri"/>
                <a:cs typeface="Calibri"/>
              </a:rPr>
              <a:t>d’octubre</a:t>
            </a:r>
            <a:r>
              <a:rPr lang="es-ES" sz="2000" dirty="0">
                <a:solidFill>
                  <a:schemeClr val="bg1">
                    <a:lumMod val="50000"/>
                  </a:schemeClr>
                </a:solidFill>
                <a:latin typeface="Calibri"/>
                <a:ea typeface="Calibri"/>
                <a:cs typeface="Calibri"/>
              </a:rPr>
              <a:t> del 2025</a:t>
            </a:r>
            <a:endParaRPr lang="en-US" sz="2000" b="0" i="0" strike="noStrike" kern="1200" cap="none" spc="0" baseline="0" dirty="0">
              <a:solidFill>
                <a:schemeClr val="bg1">
                  <a:lumMod val="50000"/>
                </a:schemeClr>
              </a:solidFill>
              <a:uFillTx/>
              <a:latin typeface="Calibri"/>
            </a:endParaRPr>
          </a:p>
        </p:txBody>
      </p:sp>
      <p:pic>
        <p:nvPicPr>
          <p:cNvPr id="7" name="Picture 6" descr="ISGlobal - Instituto de Salud Global de Barcelona">
            <a:extLst>
              <a:ext uri="{FF2B5EF4-FFF2-40B4-BE49-F238E27FC236}">
                <a16:creationId xmlns:a16="http://schemas.microsoft.com/office/drawing/2014/main" id="{BB677CAC-AB8E-4681-B389-0780ADC8A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2402" y="6893550"/>
            <a:ext cx="2638425" cy="50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463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B01C81C0-86C0-2EE2-8E13-07290E38FB02}"/>
            </a:ext>
          </a:extLst>
        </p:cNvPr>
        <p:cNvGrpSpPr/>
        <p:nvPr/>
      </p:nvGrpSpPr>
      <p:grpSpPr>
        <a:xfrm>
          <a:off x="0" y="0"/>
          <a:ext cx="0" cy="0"/>
          <a:chOff x="0" y="0"/>
          <a:chExt cx="0" cy="0"/>
        </a:xfrm>
      </p:grpSpPr>
      <p:grpSp>
        <p:nvGrpSpPr>
          <p:cNvPr id="286" name="Group 20">
            <a:extLst>
              <a:ext uri="{FF2B5EF4-FFF2-40B4-BE49-F238E27FC236}">
                <a16:creationId xmlns:a16="http://schemas.microsoft.com/office/drawing/2014/main" id="{EB20BF21-79EB-B4F1-C716-1E36CBAA2F8D}"/>
              </a:ext>
            </a:extLst>
          </p:cNvPr>
          <p:cNvGrpSpPr/>
          <p:nvPr/>
        </p:nvGrpSpPr>
        <p:grpSpPr>
          <a:xfrm>
            <a:off x="-4258645" y="4329072"/>
            <a:ext cx="5978224" cy="659385"/>
            <a:chOff x="0" y="0"/>
            <a:chExt cx="885757" cy="111640"/>
          </a:xfrm>
        </p:grpSpPr>
        <p:sp>
          <p:nvSpPr>
            <p:cNvPr id="287" name="Freeform 21">
              <a:extLst>
                <a:ext uri="{FF2B5EF4-FFF2-40B4-BE49-F238E27FC236}">
                  <a16:creationId xmlns:a16="http://schemas.microsoft.com/office/drawing/2014/main" id="{BEF22DF9-D0BF-1CFA-0199-C68BE42CF134}"/>
                </a:ext>
              </a:extLst>
            </p:cNvPr>
            <p:cNvSpPr/>
            <p:nvPr/>
          </p:nvSpPr>
          <p:spPr>
            <a:xfrm>
              <a:off x="0" y="0"/>
              <a:ext cx="885757" cy="111640"/>
            </a:xfrm>
            <a:custGeom>
              <a:avLst/>
              <a:gdLst/>
              <a:ahLst/>
              <a:cxnLst/>
              <a:rect l="l" t="t" r="r" b="b"/>
              <a:pathLst>
                <a:path w="885757" h="111640">
                  <a:moveTo>
                    <a:pt x="55820" y="0"/>
                  </a:moveTo>
                  <a:lnTo>
                    <a:pt x="829938" y="0"/>
                  </a:lnTo>
                  <a:cubicBezTo>
                    <a:pt x="860766" y="0"/>
                    <a:pt x="885757" y="24991"/>
                    <a:pt x="885757" y="55820"/>
                  </a:cubicBezTo>
                  <a:lnTo>
                    <a:pt x="885757" y="55820"/>
                  </a:lnTo>
                  <a:cubicBezTo>
                    <a:pt x="885757" y="70624"/>
                    <a:pt x="879876" y="84822"/>
                    <a:pt x="869408" y="95290"/>
                  </a:cubicBezTo>
                  <a:cubicBezTo>
                    <a:pt x="858940" y="105759"/>
                    <a:pt x="844742" y="111640"/>
                    <a:pt x="829938" y="111640"/>
                  </a:cubicBezTo>
                  <a:lnTo>
                    <a:pt x="55820" y="111640"/>
                  </a:lnTo>
                  <a:cubicBezTo>
                    <a:pt x="41015" y="111640"/>
                    <a:pt x="26817" y="105759"/>
                    <a:pt x="16349" y="95290"/>
                  </a:cubicBezTo>
                  <a:cubicBezTo>
                    <a:pt x="5881" y="84822"/>
                    <a:pt x="0" y="70624"/>
                    <a:pt x="0" y="55820"/>
                  </a:cubicBezTo>
                  <a:lnTo>
                    <a:pt x="0" y="55820"/>
                  </a:lnTo>
                  <a:cubicBezTo>
                    <a:pt x="0" y="41015"/>
                    <a:pt x="5881" y="26817"/>
                    <a:pt x="16349" y="16349"/>
                  </a:cubicBezTo>
                  <a:cubicBezTo>
                    <a:pt x="26817" y="5881"/>
                    <a:pt x="41015" y="0"/>
                    <a:pt x="55820" y="0"/>
                  </a:cubicBezTo>
                  <a:close/>
                </a:path>
              </a:pathLst>
            </a:custGeom>
            <a:solidFill>
              <a:schemeClr val="accent5">
                <a:lumMod val="40000"/>
                <a:lumOff val="60000"/>
              </a:schemeClr>
            </a:solidFill>
            <a:ln cap="rnd">
              <a:noFill/>
              <a:prstDash val="solid"/>
              <a:rou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288" name="TextBox 22">
              <a:extLst>
                <a:ext uri="{FF2B5EF4-FFF2-40B4-BE49-F238E27FC236}">
                  <a16:creationId xmlns:a16="http://schemas.microsoft.com/office/drawing/2014/main" id="{F5621245-DD88-3470-BC90-01C7529F94F2}"/>
                </a:ext>
              </a:extLst>
            </p:cNvPr>
            <p:cNvSpPr txBox="1"/>
            <p:nvPr/>
          </p:nvSpPr>
          <p:spPr>
            <a:xfrm>
              <a:off x="0" y="-19050"/>
              <a:ext cx="885757" cy="130690"/>
            </a:xfrm>
            <a:prstGeom prst="rect">
              <a:avLst/>
            </a:prstGeom>
          </p:spPr>
          <p:txBody>
            <a:bodyPr lIns="50800" tIns="50800" rIns="50800" bIns="50800" rtlCol="0" anchor="ctr"/>
            <a:lstStyle/>
            <a:p>
              <a:pPr marL="0" marR="0" lvl="0" indent="0" algn="ctr" defTabSz="457200" rtl="0" eaLnBrk="1" fontAlgn="auto" latinLnBrk="0" hangingPunct="1">
                <a:lnSpc>
                  <a:spcPts val="28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sp>
        <p:nvSpPr>
          <p:cNvPr id="34" name="TextBox 33">
            <a:extLst>
              <a:ext uri="{FF2B5EF4-FFF2-40B4-BE49-F238E27FC236}">
                <a16:creationId xmlns:a16="http://schemas.microsoft.com/office/drawing/2014/main" id="{175B4F7D-E8B3-9719-8B8A-C9766C946A81}"/>
              </a:ext>
            </a:extLst>
          </p:cNvPr>
          <p:cNvSpPr txBox="1"/>
          <p:nvPr/>
        </p:nvSpPr>
        <p:spPr>
          <a:xfrm>
            <a:off x="161538" y="4364186"/>
            <a:ext cx="1679961"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29AA97"/>
                </a:solidFill>
                <a:effectLst/>
                <a:uLnTx/>
                <a:uFillTx/>
                <a:latin typeface="Calibri" charset="0"/>
                <a:ea typeface="Calibri" charset="0"/>
                <a:cs typeface="Calibri" charset="0"/>
                <a:sym typeface="Montserrat Bold"/>
              </a:rPr>
              <a:t>Objetivo</a:t>
            </a:r>
            <a:endParaRPr kumimoji="0" lang="en-US" sz="2800" b="1" i="0" u="none" strike="noStrike" kern="1200" cap="none" spc="0" normalizeH="0" baseline="0" noProof="0" dirty="0">
              <a:ln>
                <a:noFill/>
              </a:ln>
              <a:solidFill>
                <a:srgbClr val="29AA97"/>
              </a:solidFill>
              <a:effectLst/>
              <a:uLnTx/>
              <a:uFillTx/>
              <a:latin typeface="Calibri" charset="0"/>
              <a:ea typeface="Calibri" charset="0"/>
              <a:cs typeface="Calibri" charset="0"/>
            </a:endParaRPr>
          </a:p>
        </p:txBody>
      </p:sp>
      <p:grpSp>
        <p:nvGrpSpPr>
          <p:cNvPr id="285" name="Group 284">
            <a:extLst>
              <a:ext uri="{FF2B5EF4-FFF2-40B4-BE49-F238E27FC236}">
                <a16:creationId xmlns:a16="http://schemas.microsoft.com/office/drawing/2014/main" id="{7A2A6C5F-006A-883E-E581-88DF377519EE}"/>
              </a:ext>
            </a:extLst>
          </p:cNvPr>
          <p:cNvGrpSpPr/>
          <p:nvPr/>
        </p:nvGrpSpPr>
        <p:grpSpPr>
          <a:xfrm>
            <a:off x="2145051" y="152400"/>
            <a:ext cx="6297023" cy="3823148"/>
            <a:chOff x="1399177" y="468449"/>
            <a:chExt cx="7037129" cy="4279190"/>
          </a:xfrm>
        </p:grpSpPr>
        <p:sp>
          <p:nvSpPr>
            <p:cNvPr id="271" name="Rectangle 270">
              <a:extLst>
                <a:ext uri="{FF2B5EF4-FFF2-40B4-BE49-F238E27FC236}">
                  <a16:creationId xmlns:a16="http://schemas.microsoft.com/office/drawing/2014/main" id="{AC64CC36-9A98-F0F7-C318-3E5FFC65A2D1}"/>
                </a:ext>
              </a:extLst>
            </p:cNvPr>
            <p:cNvSpPr/>
            <p:nvPr/>
          </p:nvSpPr>
          <p:spPr>
            <a:xfrm>
              <a:off x="1399177" y="468449"/>
              <a:ext cx="7037129" cy="4279190"/>
            </a:xfrm>
            <a:prstGeom prst="rect">
              <a:avLst/>
            </a:prstGeom>
            <a:solidFill>
              <a:schemeClr val="bg1"/>
            </a:solidFill>
            <a:ln w="349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278" name="Group 277">
              <a:extLst>
                <a:ext uri="{FF2B5EF4-FFF2-40B4-BE49-F238E27FC236}">
                  <a16:creationId xmlns:a16="http://schemas.microsoft.com/office/drawing/2014/main" id="{02D0B719-BCCD-4CF3-F8F8-66920DD42DE3}"/>
                </a:ext>
              </a:extLst>
            </p:cNvPr>
            <p:cNvGrpSpPr/>
            <p:nvPr/>
          </p:nvGrpSpPr>
          <p:grpSpPr>
            <a:xfrm>
              <a:off x="1588392" y="585500"/>
              <a:ext cx="5816773" cy="4014080"/>
              <a:chOff x="963491" y="396834"/>
              <a:chExt cx="5816773" cy="4014080"/>
            </a:xfrm>
          </p:grpSpPr>
          <p:grpSp>
            <p:nvGrpSpPr>
              <p:cNvPr id="130" name="Group 101">
                <a:extLst>
                  <a:ext uri="{FF2B5EF4-FFF2-40B4-BE49-F238E27FC236}">
                    <a16:creationId xmlns:a16="http://schemas.microsoft.com/office/drawing/2014/main" id="{6F913CC0-722E-D7E3-CB9E-E6E575C49A15}"/>
                  </a:ext>
                </a:extLst>
              </p:cNvPr>
              <p:cNvGrpSpPr/>
              <p:nvPr/>
            </p:nvGrpSpPr>
            <p:grpSpPr>
              <a:xfrm>
                <a:off x="3507216" y="396834"/>
                <a:ext cx="1936619" cy="1157790"/>
                <a:chOff x="0" y="0"/>
                <a:chExt cx="3362068" cy="2653684"/>
              </a:xfrm>
            </p:grpSpPr>
            <p:sp>
              <p:nvSpPr>
                <p:cNvPr id="254" name="Freeform 102">
                  <a:extLst>
                    <a:ext uri="{FF2B5EF4-FFF2-40B4-BE49-F238E27FC236}">
                      <a16:creationId xmlns:a16="http://schemas.microsoft.com/office/drawing/2014/main" id="{825A3BA0-9994-2518-BDBD-95435D4BBC31}"/>
                    </a:ext>
                  </a:extLst>
                </p:cNvPr>
                <p:cNvSpPr/>
                <p:nvPr/>
              </p:nvSpPr>
              <p:spPr>
                <a:xfrm>
                  <a:off x="455620" y="223031"/>
                  <a:ext cx="2588122" cy="1555903"/>
                </a:xfrm>
                <a:custGeom>
                  <a:avLst/>
                  <a:gdLst/>
                  <a:ahLst/>
                  <a:cxnLst/>
                  <a:rect l="l" t="t" r="r" b="b"/>
                  <a:pathLst>
                    <a:path w="2588122" h="1555903">
                      <a:moveTo>
                        <a:pt x="0" y="0"/>
                      </a:moveTo>
                      <a:lnTo>
                        <a:pt x="2588122" y="0"/>
                      </a:lnTo>
                      <a:lnTo>
                        <a:pt x="2588122" y="1555903"/>
                      </a:lnTo>
                      <a:lnTo>
                        <a:pt x="0" y="1555903"/>
                      </a:lnTo>
                      <a:lnTo>
                        <a:pt x="0" y="0"/>
                      </a:lnTo>
                      <a:close/>
                    </a:path>
                  </a:pathLst>
                </a:custGeom>
                <a:blipFill>
                  <a:blip r:embed="rId3"/>
                  <a:stretch>
                    <a:fillRect l="-1054" r="-1054"/>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55" name="Freeform 103">
                  <a:extLst>
                    <a:ext uri="{FF2B5EF4-FFF2-40B4-BE49-F238E27FC236}">
                      <a16:creationId xmlns:a16="http://schemas.microsoft.com/office/drawing/2014/main" id="{EC90D1A7-1856-0ED2-D77A-62A2B4598C55}"/>
                    </a:ext>
                  </a:extLst>
                </p:cNvPr>
                <p:cNvSpPr/>
                <p:nvPr/>
              </p:nvSpPr>
              <p:spPr>
                <a:xfrm>
                  <a:off x="402926" y="170288"/>
                  <a:ext cx="2556217" cy="1572074"/>
                </a:xfrm>
                <a:custGeom>
                  <a:avLst/>
                  <a:gdLst/>
                  <a:ahLst/>
                  <a:cxnLst/>
                  <a:rect l="l" t="t" r="r" b="b"/>
                  <a:pathLst>
                    <a:path w="2556217" h="1572074">
                      <a:moveTo>
                        <a:pt x="0" y="0"/>
                      </a:moveTo>
                      <a:lnTo>
                        <a:pt x="2556217" y="0"/>
                      </a:lnTo>
                      <a:lnTo>
                        <a:pt x="2556217" y="1572073"/>
                      </a:lnTo>
                      <a:lnTo>
                        <a:pt x="0" y="1572073"/>
                      </a:lnTo>
                      <a:lnTo>
                        <a:pt x="0" y="0"/>
                      </a:lnTo>
                      <a:close/>
                    </a:path>
                  </a:pathLst>
                </a:custGeom>
                <a:blipFill>
                  <a:blip r:embed="rId4">
                    <a:alphaModFix amt="26000"/>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56" name="TextBox 104">
                  <a:extLst>
                    <a:ext uri="{FF2B5EF4-FFF2-40B4-BE49-F238E27FC236}">
                      <a16:creationId xmlns:a16="http://schemas.microsoft.com/office/drawing/2014/main" id="{6834CBD6-0A03-8375-1578-3FD7610B8DCC}"/>
                    </a:ext>
                  </a:extLst>
                </p:cNvPr>
                <p:cNvSpPr txBox="1"/>
                <p:nvPr/>
              </p:nvSpPr>
              <p:spPr>
                <a:xfrm>
                  <a:off x="812195" y="902528"/>
                  <a:ext cx="367959" cy="287600"/>
                </a:xfrm>
                <a:prstGeom prst="rect">
                  <a:avLst/>
                </a:prstGeom>
              </p:spPr>
              <p:txBody>
                <a:bodyPr lIns="0" tIns="0" rIns="0" bIns="0" rtlCol="0" anchor="t">
                  <a:spAutoFit/>
                </a:bodyPr>
                <a:lstStyle/>
                <a:p>
                  <a:pPr marL="0" marR="0" lvl="0" indent="0" algn="ctr" defTabSz="457200" rtl="0" eaLnBrk="1" fontAlgn="auto" latinLnBrk="0" hangingPunct="1">
                    <a:lnSpc>
                      <a:spcPts val="1956"/>
                    </a:lnSpc>
                    <a:spcBef>
                      <a:spcPct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Canva Sans"/>
                      <a:ea typeface="Canva Sans"/>
                      <a:cs typeface="Canva Sans"/>
                      <a:sym typeface="Canva Sans"/>
                    </a:rPr>
                    <a:t>PM</a:t>
                  </a:r>
                </a:p>
              </p:txBody>
            </p:sp>
            <p:sp>
              <p:nvSpPr>
                <p:cNvPr id="257" name="TextBox 105">
                  <a:extLst>
                    <a:ext uri="{FF2B5EF4-FFF2-40B4-BE49-F238E27FC236}">
                      <a16:creationId xmlns:a16="http://schemas.microsoft.com/office/drawing/2014/main" id="{E61E2846-F2E1-C6F1-C213-8EF221A32B90}"/>
                    </a:ext>
                  </a:extLst>
                </p:cNvPr>
                <p:cNvSpPr txBox="1"/>
                <p:nvPr/>
              </p:nvSpPr>
              <p:spPr>
                <a:xfrm>
                  <a:off x="1280153" y="1211107"/>
                  <a:ext cx="414056" cy="261952"/>
                </a:xfrm>
                <a:prstGeom prst="rect">
                  <a:avLst/>
                </a:prstGeom>
              </p:spPr>
              <p:txBody>
                <a:bodyPr lIns="0" tIns="0" rIns="0" bIns="0" rtlCol="0" anchor="t">
                  <a:spAutoFit/>
                </a:bodyPr>
                <a:lstStyle/>
                <a:p>
                  <a:pPr marL="0" marR="0" lvl="0" indent="0" algn="ctr" defTabSz="457200" rtl="0" eaLnBrk="1" fontAlgn="auto" latinLnBrk="0" hangingPunct="1">
                    <a:lnSpc>
                      <a:spcPts val="1760"/>
                    </a:lnSpc>
                    <a:spcBef>
                      <a:spcPct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Canva Sans"/>
                      <a:ea typeface="Canva Sans"/>
                      <a:cs typeface="Canva Sans"/>
                      <a:sym typeface="Canva Sans"/>
                    </a:rPr>
                    <a:t>SO2</a:t>
                  </a:r>
                </a:p>
              </p:txBody>
            </p:sp>
            <p:sp>
              <p:nvSpPr>
                <p:cNvPr id="258" name="TextBox 106">
                  <a:extLst>
                    <a:ext uri="{FF2B5EF4-FFF2-40B4-BE49-F238E27FC236}">
                      <a16:creationId xmlns:a16="http://schemas.microsoft.com/office/drawing/2014/main" id="{083CC95B-B2E5-C127-8C00-703E5F4674CD}"/>
                    </a:ext>
                  </a:extLst>
                </p:cNvPr>
                <p:cNvSpPr txBox="1"/>
                <p:nvPr/>
              </p:nvSpPr>
              <p:spPr>
                <a:xfrm>
                  <a:off x="1614272" y="902528"/>
                  <a:ext cx="534031" cy="300424"/>
                </a:xfrm>
                <a:prstGeom prst="rect">
                  <a:avLst/>
                </a:prstGeom>
              </p:spPr>
              <p:txBody>
                <a:bodyPr lIns="0" tIns="0" rIns="0" bIns="0" rtlCol="0" anchor="t">
                  <a:spAutoFit/>
                </a:bodyPr>
                <a:lstStyle/>
                <a:p>
                  <a:pPr marL="0" marR="0" lvl="0" indent="0" algn="ctr" defTabSz="457200" rtl="0" eaLnBrk="1" fontAlgn="auto" latinLnBrk="0" hangingPunct="1">
                    <a:lnSpc>
                      <a:spcPts val="2126"/>
                    </a:lnSpc>
                    <a:spcBef>
                      <a:spcPct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Canva Sans"/>
                      <a:ea typeface="Canva Sans"/>
                      <a:cs typeface="Canva Sans"/>
                      <a:sym typeface="Canva Sans"/>
                    </a:rPr>
                    <a:t>PAH</a:t>
                  </a:r>
                </a:p>
              </p:txBody>
            </p:sp>
            <p:sp>
              <p:nvSpPr>
                <p:cNvPr id="259" name="TextBox 107">
                  <a:extLst>
                    <a:ext uri="{FF2B5EF4-FFF2-40B4-BE49-F238E27FC236}">
                      <a16:creationId xmlns:a16="http://schemas.microsoft.com/office/drawing/2014/main" id="{B2BE08F0-3DBF-6659-A8B7-31B6E2C591B2}"/>
                    </a:ext>
                  </a:extLst>
                </p:cNvPr>
                <p:cNvSpPr txBox="1"/>
                <p:nvPr/>
              </p:nvSpPr>
              <p:spPr>
                <a:xfrm>
                  <a:off x="2172300" y="1044519"/>
                  <a:ext cx="484312" cy="287600"/>
                </a:xfrm>
                <a:prstGeom prst="rect">
                  <a:avLst/>
                </a:prstGeom>
              </p:spPr>
              <p:txBody>
                <a:bodyPr lIns="0" tIns="0" rIns="0" bIns="0" rtlCol="0" anchor="t">
                  <a:spAutoFit/>
                </a:bodyPr>
                <a:lstStyle/>
                <a:p>
                  <a:pPr marL="0" marR="0" lvl="0" indent="0" algn="ctr" defTabSz="457200" rtl="0" eaLnBrk="1" fontAlgn="auto" latinLnBrk="0" hangingPunct="1">
                    <a:lnSpc>
                      <a:spcPts val="1956"/>
                    </a:lnSpc>
                    <a:spcBef>
                      <a:spcPct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Canva Sans"/>
                      <a:ea typeface="Canva Sans"/>
                      <a:cs typeface="Canva Sans"/>
                      <a:sym typeface="Canva Sans"/>
                    </a:rPr>
                    <a:t>NOx</a:t>
                  </a:r>
                </a:p>
              </p:txBody>
            </p:sp>
            <p:sp>
              <p:nvSpPr>
                <p:cNvPr id="260" name="TextBox 108">
                  <a:extLst>
                    <a:ext uri="{FF2B5EF4-FFF2-40B4-BE49-F238E27FC236}">
                      <a16:creationId xmlns:a16="http://schemas.microsoft.com/office/drawing/2014/main" id="{A0AEAFBA-7920-EB73-4F19-2C9163A2721F}"/>
                    </a:ext>
                  </a:extLst>
                </p:cNvPr>
                <p:cNvSpPr txBox="1"/>
                <p:nvPr/>
              </p:nvSpPr>
              <p:spPr>
                <a:xfrm>
                  <a:off x="2028784" y="436883"/>
                  <a:ext cx="301155" cy="261952"/>
                </a:xfrm>
                <a:prstGeom prst="rect">
                  <a:avLst/>
                </a:prstGeom>
              </p:spPr>
              <p:txBody>
                <a:bodyPr lIns="0" tIns="0" rIns="0" bIns="0" rtlCol="0" anchor="t">
                  <a:spAutoFit/>
                </a:bodyPr>
                <a:lstStyle/>
                <a:p>
                  <a:pPr marL="0" marR="0" lvl="0" indent="0" algn="ctr" defTabSz="457200" rtl="0" eaLnBrk="1" fontAlgn="auto" latinLnBrk="0" hangingPunct="1">
                    <a:lnSpc>
                      <a:spcPts val="1826"/>
                    </a:lnSpc>
                    <a:spcBef>
                      <a:spcPct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Canva Sans"/>
                      <a:ea typeface="Canva Sans"/>
                      <a:cs typeface="Canva Sans"/>
                      <a:sym typeface="Canva Sans"/>
                    </a:rPr>
                    <a:t>O3</a:t>
                  </a:r>
                </a:p>
              </p:txBody>
            </p:sp>
            <p:sp>
              <p:nvSpPr>
                <p:cNvPr id="261" name="TextBox 109">
                  <a:extLst>
                    <a:ext uri="{FF2B5EF4-FFF2-40B4-BE49-F238E27FC236}">
                      <a16:creationId xmlns:a16="http://schemas.microsoft.com/office/drawing/2014/main" id="{8E0725A4-22AF-49F6-982A-C1AC1458AA67}"/>
                    </a:ext>
                  </a:extLst>
                </p:cNvPr>
                <p:cNvSpPr txBox="1"/>
                <p:nvPr/>
              </p:nvSpPr>
              <p:spPr>
                <a:xfrm>
                  <a:off x="959607" y="359579"/>
                  <a:ext cx="351115" cy="287600"/>
                </a:xfrm>
                <a:prstGeom prst="rect">
                  <a:avLst/>
                </a:prstGeom>
              </p:spPr>
              <p:txBody>
                <a:bodyPr lIns="0" tIns="0" rIns="0" bIns="0" rtlCol="0" anchor="t">
                  <a:spAutoFit/>
                </a:bodyPr>
                <a:lstStyle/>
                <a:p>
                  <a:pPr marL="0" marR="0" lvl="0" indent="0" algn="ctr" defTabSz="457200" rtl="0" eaLnBrk="1" fontAlgn="auto" latinLnBrk="0" hangingPunct="1">
                    <a:lnSpc>
                      <a:spcPts val="1956"/>
                    </a:lnSpc>
                    <a:spcBef>
                      <a:spcPct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Canva Sans"/>
                      <a:ea typeface="Canva Sans"/>
                      <a:cs typeface="Canva Sans"/>
                      <a:sym typeface="Canva Sans"/>
                    </a:rPr>
                    <a:t>CO</a:t>
                  </a:r>
                </a:p>
              </p:txBody>
            </p:sp>
            <p:sp>
              <p:nvSpPr>
                <p:cNvPr id="262" name="TextBox 110">
                  <a:extLst>
                    <a:ext uri="{FF2B5EF4-FFF2-40B4-BE49-F238E27FC236}">
                      <a16:creationId xmlns:a16="http://schemas.microsoft.com/office/drawing/2014/main" id="{D0B304DE-4626-7892-CA0C-5FEAF9AB8081}"/>
                    </a:ext>
                  </a:extLst>
                </p:cNvPr>
                <p:cNvSpPr txBox="1"/>
                <p:nvPr/>
              </p:nvSpPr>
              <p:spPr>
                <a:xfrm>
                  <a:off x="1363885" y="590359"/>
                  <a:ext cx="330325" cy="197832"/>
                </a:xfrm>
                <a:prstGeom prst="rect">
                  <a:avLst/>
                </a:prstGeom>
              </p:spPr>
              <p:txBody>
                <a:bodyPr lIns="0" tIns="0" rIns="0" bIns="0" rtlCol="0" anchor="t">
                  <a:spAutoFit/>
                </a:bodyPr>
                <a:lstStyle/>
                <a:p>
                  <a:pPr marL="0" marR="0" lvl="0" indent="0" algn="ctr" defTabSz="457200" rtl="0" eaLnBrk="1" fontAlgn="auto" latinLnBrk="0" hangingPunct="1">
                    <a:lnSpc>
                      <a:spcPts val="1304"/>
                    </a:lnSpc>
                    <a:spcBef>
                      <a:spcPct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Canva Sans"/>
                      <a:ea typeface="Canva Sans"/>
                      <a:cs typeface="Canva Sans"/>
                      <a:sym typeface="Canva Sans"/>
                    </a:rPr>
                    <a:t>NO2</a:t>
                  </a:r>
                </a:p>
              </p:txBody>
            </p:sp>
            <p:sp>
              <p:nvSpPr>
                <p:cNvPr id="263" name="TextBox 111">
                  <a:extLst>
                    <a:ext uri="{FF2B5EF4-FFF2-40B4-BE49-F238E27FC236}">
                      <a16:creationId xmlns:a16="http://schemas.microsoft.com/office/drawing/2014/main" id="{C6B10D84-BE30-1E4A-1254-A6CD93718E95}"/>
                    </a:ext>
                  </a:extLst>
                </p:cNvPr>
                <p:cNvSpPr txBox="1"/>
                <p:nvPr/>
              </p:nvSpPr>
              <p:spPr>
                <a:xfrm>
                  <a:off x="707944" y="2291562"/>
                  <a:ext cx="2083470" cy="362122"/>
                </a:xfrm>
                <a:prstGeom prst="rect">
                  <a:avLst/>
                </a:prstGeom>
              </p:spPr>
              <p:txBody>
                <a:bodyPr wrap="square" lIns="0" tIns="0" rIns="0" bIns="0" rtlCol="0" anchor="t">
                  <a:spAutoFit/>
                </a:bodyPr>
                <a:lstStyle/>
                <a:p>
                  <a:pPr marL="0" marR="0" lvl="0" indent="0" algn="ctr" defTabSz="457200" rtl="0" eaLnBrk="1" fontAlgn="auto" latinLnBrk="0" hangingPunct="1">
                    <a:lnSpc>
                      <a:spcPts val="1418"/>
                    </a:lnSpc>
                    <a:spcBef>
                      <a:spcPts val="0"/>
                    </a:spcBef>
                    <a:spcAft>
                      <a:spcPts val="0"/>
                    </a:spcAft>
                    <a:buClrTx/>
                    <a:buSzTx/>
                    <a:buFontTx/>
                    <a:buNone/>
                    <a:tabLst/>
                    <a:defRPr/>
                  </a:pPr>
                  <a:r>
                    <a:rPr kumimoji="0" lang="en-US" sz="800" b="1" i="0" u="none" strike="noStrike" kern="1200" cap="none" spc="0" normalizeH="0" baseline="0" noProof="0" dirty="0" err="1">
                      <a:ln>
                        <a:noFill/>
                      </a:ln>
                      <a:solidFill>
                        <a:srgbClr val="000000"/>
                      </a:solidFill>
                      <a:effectLst/>
                      <a:uLnTx/>
                      <a:uFillTx/>
                      <a:latin typeface="Canva Sans Bold"/>
                      <a:ea typeface="Canva Sans Bold"/>
                      <a:cs typeface="Canva Sans Bold"/>
                      <a:sym typeface="Canva Sans Bold"/>
                    </a:rPr>
                    <a:t>Contaminación</a:t>
                  </a:r>
                  <a:r>
                    <a:rPr kumimoji="0" lang="en-US" sz="800"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 del </a:t>
                  </a:r>
                  <a:r>
                    <a:rPr kumimoji="0" lang="en-US" sz="800" b="1" i="0" u="none" strike="noStrike" kern="1200" cap="none" spc="0" normalizeH="0" baseline="0" noProof="0" dirty="0" err="1">
                      <a:ln>
                        <a:noFill/>
                      </a:ln>
                      <a:solidFill>
                        <a:srgbClr val="000000"/>
                      </a:solidFill>
                      <a:effectLst/>
                      <a:uLnTx/>
                      <a:uFillTx/>
                      <a:latin typeface="Canva Sans Bold"/>
                      <a:ea typeface="Canva Sans Bold"/>
                      <a:cs typeface="Canva Sans Bold"/>
                      <a:sym typeface="Canva Sans Bold"/>
                    </a:rPr>
                    <a:t>aire</a:t>
                  </a:r>
                  <a:endParaRPr kumimoji="0" lang="en-US" sz="800"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endParaRPr>
                </a:p>
              </p:txBody>
            </p:sp>
            <p:grpSp>
              <p:nvGrpSpPr>
                <p:cNvPr id="264" name="Group 112">
                  <a:extLst>
                    <a:ext uri="{FF2B5EF4-FFF2-40B4-BE49-F238E27FC236}">
                      <a16:creationId xmlns:a16="http://schemas.microsoft.com/office/drawing/2014/main" id="{64F4076A-3910-7729-ACFE-A854D8E0ADC5}"/>
                    </a:ext>
                  </a:extLst>
                </p:cNvPr>
                <p:cNvGrpSpPr/>
                <p:nvPr/>
              </p:nvGrpSpPr>
              <p:grpSpPr>
                <a:xfrm>
                  <a:off x="0" y="0"/>
                  <a:ext cx="3362068" cy="2249592"/>
                  <a:chOff x="0" y="0"/>
                  <a:chExt cx="293107" cy="196121"/>
                </a:xfrm>
              </p:grpSpPr>
              <p:sp>
                <p:nvSpPr>
                  <p:cNvPr id="265" name="Freeform 113">
                    <a:extLst>
                      <a:ext uri="{FF2B5EF4-FFF2-40B4-BE49-F238E27FC236}">
                        <a16:creationId xmlns:a16="http://schemas.microsoft.com/office/drawing/2014/main" id="{DC16C80B-24B4-764A-B428-48E9B2CF31E0}"/>
                      </a:ext>
                    </a:extLst>
                  </p:cNvPr>
                  <p:cNvSpPr/>
                  <p:nvPr/>
                </p:nvSpPr>
                <p:spPr>
                  <a:xfrm>
                    <a:off x="0" y="0"/>
                    <a:ext cx="293107" cy="196121"/>
                  </a:xfrm>
                  <a:custGeom>
                    <a:avLst/>
                    <a:gdLst/>
                    <a:ahLst/>
                    <a:cxnLst/>
                    <a:rect l="l" t="t" r="r" b="b"/>
                    <a:pathLst>
                      <a:path w="293107" h="196121">
                        <a:moveTo>
                          <a:pt x="98060" y="0"/>
                        </a:moveTo>
                        <a:lnTo>
                          <a:pt x="195047" y="0"/>
                        </a:lnTo>
                        <a:cubicBezTo>
                          <a:pt x="249204" y="0"/>
                          <a:pt x="293107" y="43903"/>
                          <a:pt x="293107" y="98060"/>
                        </a:cubicBezTo>
                        <a:lnTo>
                          <a:pt x="293107" y="98060"/>
                        </a:lnTo>
                        <a:cubicBezTo>
                          <a:pt x="293107" y="152218"/>
                          <a:pt x="249204" y="196121"/>
                          <a:pt x="195047" y="196121"/>
                        </a:cubicBezTo>
                        <a:lnTo>
                          <a:pt x="98060" y="196121"/>
                        </a:lnTo>
                        <a:cubicBezTo>
                          <a:pt x="43903" y="196121"/>
                          <a:pt x="0" y="152218"/>
                          <a:pt x="0" y="98060"/>
                        </a:cubicBezTo>
                        <a:lnTo>
                          <a:pt x="0" y="98060"/>
                        </a:lnTo>
                        <a:cubicBezTo>
                          <a:pt x="0" y="43903"/>
                          <a:pt x="43903" y="0"/>
                          <a:pt x="98060" y="0"/>
                        </a:cubicBezTo>
                        <a:close/>
                      </a:path>
                    </a:pathLst>
                  </a:custGeom>
                  <a:solidFill>
                    <a:srgbClr val="000000">
                      <a:alpha val="0"/>
                    </a:srgbClr>
                  </a:solidFill>
                  <a:ln w="9525" cap="rnd">
                    <a:solidFill>
                      <a:srgbClr val="000000"/>
                    </a:solidFill>
                    <a:prstDash val="dash"/>
                    <a:rou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66" name="TextBox 114">
                    <a:extLst>
                      <a:ext uri="{FF2B5EF4-FFF2-40B4-BE49-F238E27FC236}">
                        <a16:creationId xmlns:a16="http://schemas.microsoft.com/office/drawing/2014/main" id="{3870EB59-E9C6-9FA4-F1A4-B9F6D7F8670C}"/>
                      </a:ext>
                    </a:extLst>
                  </p:cNvPr>
                  <p:cNvSpPr txBox="1"/>
                  <p:nvPr/>
                </p:nvSpPr>
                <p:spPr>
                  <a:xfrm>
                    <a:off x="0" y="-38100"/>
                    <a:ext cx="293107" cy="234221"/>
                  </a:xfrm>
                  <a:prstGeom prst="rect">
                    <a:avLst/>
                  </a:prstGeom>
                </p:spPr>
                <p:txBody>
                  <a:bodyPr lIns="46862" tIns="46862" rIns="46862" bIns="46862" rtlCol="0" anchor="ctr"/>
                  <a:lstStyle/>
                  <a:p>
                    <a:pPr marL="0" marR="0" lvl="0" indent="0" algn="ctr" defTabSz="457200" rtl="0" eaLnBrk="1" fontAlgn="auto" latinLnBrk="0" hangingPunct="1">
                      <a:lnSpc>
                        <a:spcPts val="2799"/>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grpSp>
          <p:grpSp>
            <p:nvGrpSpPr>
              <p:cNvPr id="135" name="Group 66">
                <a:extLst>
                  <a:ext uri="{FF2B5EF4-FFF2-40B4-BE49-F238E27FC236}">
                    <a16:creationId xmlns:a16="http://schemas.microsoft.com/office/drawing/2014/main" id="{851603F5-B609-46BF-F880-62F5052B6B84}"/>
                  </a:ext>
                </a:extLst>
              </p:cNvPr>
              <p:cNvGrpSpPr/>
              <p:nvPr/>
            </p:nvGrpSpPr>
            <p:grpSpPr>
              <a:xfrm>
                <a:off x="963491" y="1725495"/>
                <a:ext cx="2757829" cy="1247562"/>
                <a:chOff x="793049" y="177856"/>
                <a:chExt cx="6490535" cy="3105708"/>
              </a:xfrm>
            </p:grpSpPr>
            <p:sp>
              <p:nvSpPr>
                <p:cNvPr id="175" name="Freeform 67">
                  <a:extLst>
                    <a:ext uri="{FF2B5EF4-FFF2-40B4-BE49-F238E27FC236}">
                      <a16:creationId xmlns:a16="http://schemas.microsoft.com/office/drawing/2014/main" id="{C191E837-0EB0-BAC9-23EE-2D7D6564DC74}"/>
                    </a:ext>
                  </a:extLst>
                </p:cNvPr>
                <p:cNvSpPr/>
                <p:nvPr/>
              </p:nvSpPr>
              <p:spPr>
                <a:xfrm rot="216928">
                  <a:off x="2207738" y="557907"/>
                  <a:ext cx="3298146" cy="2374665"/>
                </a:xfrm>
                <a:custGeom>
                  <a:avLst/>
                  <a:gdLst/>
                  <a:ahLst/>
                  <a:cxnLst/>
                  <a:rect l="l" t="t" r="r" b="b"/>
                  <a:pathLst>
                    <a:path w="3298146" h="2374665">
                      <a:moveTo>
                        <a:pt x="0" y="0"/>
                      </a:moveTo>
                      <a:lnTo>
                        <a:pt x="3298146" y="0"/>
                      </a:lnTo>
                      <a:lnTo>
                        <a:pt x="3298146" y="2374665"/>
                      </a:lnTo>
                      <a:lnTo>
                        <a:pt x="0" y="2374665"/>
                      </a:lnTo>
                      <a:lnTo>
                        <a:pt x="0" y="0"/>
                      </a:lnTo>
                      <a:close/>
                    </a:path>
                  </a:pathLst>
                </a:custGeom>
                <a:blipFill>
                  <a:blip r:embed="rId5">
                    <a:alphaModFix amt="31999"/>
                    <a:extLst>
                      <a:ext uri="{96DAC541-7B7A-43D3-8B79-37D633B846F1}">
                        <asvg:svgBlip xmlns:asvg="http://schemas.microsoft.com/office/drawing/2016/SVG/main" r:embed="rId6"/>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76" name="Freeform 68">
                  <a:extLst>
                    <a:ext uri="{FF2B5EF4-FFF2-40B4-BE49-F238E27FC236}">
                      <a16:creationId xmlns:a16="http://schemas.microsoft.com/office/drawing/2014/main" id="{C908E1D9-3004-E4EE-1080-392C90C0269E}"/>
                    </a:ext>
                  </a:extLst>
                </p:cNvPr>
                <p:cNvSpPr/>
                <p:nvPr/>
              </p:nvSpPr>
              <p:spPr>
                <a:xfrm>
                  <a:off x="2966350" y="998018"/>
                  <a:ext cx="722560" cy="1204267"/>
                </a:xfrm>
                <a:custGeom>
                  <a:avLst/>
                  <a:gdLst/>
                  <a:ahLst/>
                  <a:cxnLst/>
                  <a:rect l="l" t="t" r="r" b="b"/>
                  <a:pathLst>
                    <a:path w="722560" h="1204267">
                      <a:moveTo>
                        <a:pt x="0" y="0"/>
                      </a:moveTo>
                      <a:lnTo>
                        <a:pt x="722560" y="0"/>
                      </a:lnTo>
                      <a:lnTo>
                        <a:pt x="722560" y="1204267"/>
                      </a:lnTo>
                      <a:lnTo>
                        <a:pt x="0" y="12042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77" name="Freeform 69">
                  <a:extLst>
                    <a:ext uri="{FF2B5EF4-FFF2-40B4-BE49-F238E27FC236}">
                      <a16:creationId xmlns:a16="http://schemas.microsoft.com/office/drawing/2014/main" id="{E5A86EED-CF97-8A57-8F8D-EB1830779378}"/>
                    </a:ext>
                  </a:extLst>
                </p:cNvPr>
                <p:cNvSpPr/>
                <p:nvPr/>
              </p:nvSpPr>
              <p:spPr>
                <a:xfrm rot="-3369588">
                  <a:off x="1160101" y="2014996"/>
                  <a:ext cx="506713" cy="723876"/>
                </a:xfrm>
                <a:custGeom>
                  <a:avLst/>
                  <a:gdLst/>
                  <a:ahLst/>
                  <a:cxnLst/>
                  <a:rect l="l" t="t" r="r" b="b"/>
                  <a:pathLst>
                    <a:path w="506713" h="723876">
                      <a:moveTo>
                        <a:pt x="0" y="0"/>
                      </a:moveTo>
                      <a:lnTo>
                        <a:pt x="506713" y="0"/>
                      </a:lnTo>
                      <a:lnTo>
                        <a:pt x="506713" y="723876"/>
                      </a:lnTo>
                      <a:lnTo>
                        <a:pt x="0" y="72387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78" name="Freeform 70">
                  <a:extLst>
                    <a:ext uri="{FF2B5EF4-FFF2-40B4-BE49-F238E27FC236}">
                      <a16:creationId xmlns:a16="http://schemas.microsoft.com/office/drawing/2014/main" id="{038D3BC7-7499-326D-449A-851560B4E7F4}"/>
                    </a:ext>
                  </a:extLst>
                </p:cNvPr>
                <p:cNvSpPr/>
                <p:nvPr/>
              </p:nvSpPr>
              <p:spPr>
                <a:xfrm rot="-3369588">
                  <a:off x="874513" y="1726540"/>
                  <a:ext cx="758735" cy="921663"/>
                </a:xfrm>
                <a:custGeom>
                  <a:avLst/>
                  <a:gdLst/>
                  <a:ahLst/>
                  <a:cxnLst/>
                  <a:rect l="l" t="t" r="r" b="b"/>
                  <a:pathLst>
                    <a:path w="758735" h="921663">
                      <a:moveTo>
                        <a:pt x="0" y="0"/>
                      </a:moveTo>
                      <a:lnTo>
                        <a:pt x="758735" y="0"/>
                      </a:lnTo>
                      <a:lnTo>
                        <a:pt x="758735" y="921663"/>
                      </a:lnTo>
                      <a:lnTo>
                        <a:pt x="0" y="92166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79" name="Freeform 71">
                  <a:extLst>
                    <a:ext uri="{FF2B5EF4-FFF2-40B4-BE49-F238E27FC236}">
                      <a16:creationId xmlns:a16="http://schemas.microsoft.com/office/drawing/2014/main" id="{7AEBBDF9-B5B1-3F33-486B-1EB3FD174D98}"/>
                    </a:ext>
                  </a:extLst>
                </p:cNvPr>
                <p:cNvSpPr/>
                <p:nvPr/>
              </p:nvSpPr>
              <p:spPr>
                <a:xfrm flipH="1">
                  <a:off x="1500731" y="2042987"/>
                  <a:ext cx="1014344" cy="611142"/>
                </a:xfrm>
                <a:custGeom>
                  <a:avLst/>
                  <a:gdLst/>
                  <a:ahLst/>
                  <a:cxnLst/>
                  <a:rect l="l" t="t" r="r" b="b"/>
                  <a:pathLst>
                    <a:path w="1014344" h="611142">
                      <a:moveTo>
                        <a:pt x="1014344" y="0"/>
                      </a:moveTo>
                      <a:lnTo>
                        <a:pt x="0" y="0"/>
                      </a:lnTo>
                      <a:lnTo>
                        <a:pt x="0" y="611142"/>
                      </a:lnTo>
                      <a:lnTo>
                        <a:pt x="1014344" y="611142"/>
                      </a:lnTo>
                      <a:lnTo>
                        <a:pt x="1014344" y="0"/>
                      </a:lnTo>
                      <a:close/>
                    </a:path>
                  </a:pathLst>
                </a:custGeom>
                <a:blipFill>
                  <a:blip r:embed="rId13"/>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81" name="Freeform 73">
                  <a:extLst>
                    <a:ext uri="{FF2B5EF4-FFF2-40B4-BE49-F238E27FC236}">
                      <a16:creationId xmlns:a16="http://schemas.microsoft.com/office/drawing/2014/main" id="{23354BD1-81F4-D6D3-B5B8-5FD574FC500B}"/>
                    </a:ext>
                  </a:extLst>
                </p:cNvPr>
                <p:cNvSpPr/>
                <p:nvPr/>
              </p:nvSpPr>
              <p:spPr>
                <a:xfrm>
                  <a:off x="2878603" y="1022686"/>
                  <a:ext cx="388759" cy="418429"/>
                </a:xfrm>
                <a:custGeom>
                  <a:avLst/>
                  <a:gdLst/>
                  <a:ahLst/>
                  <a:cxnLst/>
                  <a:rect l="l" t="t" r="r" b="b"/>
                  <a:pathLst>
                    <a:path w="388759" h="418429">
                      <a:moveTo>
                        <a:pt x="0" y="0"/>
                      </a:moveTo>
                      <a:lnTo>
                        <a:pt x="388758" y="0"/>
                      </a:lnTo>
                      <a:lnTo>
                        <a:pt x="388758" y="418430"/>
                      </a:lnTo>
                      <a:lnTo>
                        <a:pt x="0" y="41843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85" name="Freeform 77">
                  <a:extLst>
                    <a:ext uri="{FF2B5EF4-FFF2-40B4-BE49-F238E27FC236}">
                      <a16:creationId xmlns:a16="http://schemas.microsoft.com/office/drawing/2014/main" id="{4EA5B592-6B12-A7EE-8D6D-BEA0189C3818}"/>
                    </a:ext>
                  </a:extLst>
                </p:cNvPr>
                <p:cNvSpPr/>
                <p:nvPr/>
              </p:nvSpPr>
              <p:spPr>
                <a:xfrm>
                  <a:off x="3751708" y="177856"/>
                  <a:ext cx="813724" cy="491193"/>
                </a:xfrm>
                <a:custGeom>
                  <a:avLst/>
                  <a:gdLst/>
                  <a:ahLst/>
                  <a:cxnLst/>
                  <a:rect l="l" t="t" r="r" b="b"/>
                  <a:pathLst>
                    <a:path w="813724" h="491193">
                      <a:moveTo>
                        <a:pt x="0" y="0"/>
                      </a:moveTo>
                      <a:lnTo>
                        <a:pt x="813724" y="0"/>
                      </a:lnTo>
                      <a:lnTo>
                        <a:pt x="813724" y="491193"/>
                      </a:lnTo>
                      <a:lnTo>
                        <a:pt x="0" y="49119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89" name="TextBox 81">
                  <a:extLst>
                    <a:ext uri="{FF2B5EF4-FFF2-40B4-BE49-F238E27FC236}">
                      <a16:creationId xmlns:a16="http://schemas.microsoft.com/office/drawing/2014/main" id="{CA4B2D6F-994C-34A7-8713-A6907D6524C3}"/>
                    </a:ext>
                  </a:extLst>
                </p:cNvPr>
                <p:cNvSpPr txBox="1"/>
                <p:nvPr/>
              </p:nvSpPr>
              <p:spPr>
                <a:xfrm>
                  <a:off x="1730222" y="2890255"/>
                  <a:ext cx="1537140" cy="393309"/>
                </a:xfrm>
                <a:prstGeom prst="rect">
                  <a:avLst/>
                </a:prstGeom>
              </p:spPr>
              <p:txBody>
                <a:bodyPr wrap="square" lIns="0" tIns="0" rIns="0" bIns="0" rtlCol="0" anchor="t">
                  <a:spAutoFit/>
                </a:bodyPr>
                <a:lstStyle/>
                <a:p>
                  <a:pPr marL="0" marR="0" lvl="0" indent="0" algn="ctr" defTabSz="457200" rtl="0" eaLnBrk="1" fontAlgn="auto" latinLnBrk="0" hangingPunct="1">
                    <a:lnSpc>
                      <a:spcPts val="1380"/>
                    </a:lnSpc>
                    <a:spcBef>
                      <a:spcPts val="0"/>
                    </a:spcBef>
                    <a:spcAft>
                      <a:spcPts val="0"/>
                    </a:spcAft>
                    <a:buClrTx/>
                    <a:buSzTx/>
                    <a:buFontTx/>
                    <a:buNone/>
                    <a:tabLst/>
                    <a:defRPr/>
                  </a:pPr>
                  <a:r>
                    <a:rPr kumimoji="0" lang="es-ES" sz="800"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Transporte</a:t>
                  </a:r>
                  <a:endParaRPr kumimoji="0" lang="en-US" sz="800"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endParaRPr>
                </a:p>
              </p:txBody>
            </p:sp>
            <p:sp>
              <p:nvSpPr>
                <p:cNvPr id="190" name="TextBox 82">
                  <a:extLst>
                    <a:ext uri="{FF2B5EF4-FFF2-40B4-BE49-F238E27FC236}">
                      <a16:creationId xmlns:a16="http://schemas.microsoft.com/office/drawing/2014/main" id="{509F03FA-9D2A-935F-8266-A688E0BA7930}"/>
                    </a:ext>
                  </a:extLst>
                </p:cNvPr>
                <p:cNvSpPr txBox="1"/>
                <p:nvPr/>
              </p:nvSpPr>
              <p:spPr>
                <a:xfrm>
                  <a:off x="3542545" y="2340857"/>
                  <a:ext cx="1845483" cy="840249"/>
                </a:xfrm>
                <a:prstGeom prst="rect">
                  <a:avLst/>
                </a:prstGeom>
              </p:spPr>
              <p:txBody>
                <a:bodyPr wrap="square" lIns="0" tIns="0" rIns="0" bIns="0" rtlCol="0" anchor="t">
                  <a:spAutoFit/>
                </a:bodyPr>
                <a:lstStyle/>
                <a:p>
                  <a:pPr marL="0" marR="0" lvl="0" indent="0" algn="ctr" defTabSz="457200" rtl="0" eaLnBrk="1" fontAlgn="auto" latinLnBrk="0" hangingPunct="1">
                    <a:lnSpc>
                      <a:spcPts val="1380"/>
                    </a:lnSpc>
                    <a:spcBef>
                      <a:spcPts val="0"/>
                    </a:spcBef>
                    <a:spcAft>
                      <a:spcPts val="0"/>
                    </a:spcAft>
                    <a:buClrTx/>
                    <a:buSzTx/>
                    <a:buFontTx/>
                    <a:buNone/>
                    <a:tabLst/>
                    <a:defRPr/>
                  </a:pPr>
                  <a:r>
                    <a:rPr kumimoji="0" lang="en-US" sz="800" b="1" i="0" u="none" strike="noStrike" kern="1200" cap="none" spc="0" normalizeH="0" baseline="0" noProof="0" dirty="0" err="1">
                      <a:ln>
                        <a:noFill/>
                      </a:ln>
                      <a:solidFill>
                        <a:srgbClr val="000000"/>
                      </a:solidFill>
                      <a:effectLst/>
                      <a:uLnTx/>
                      <a:uFillTx/>
                      <a:latin typeface="Canva Sans Bold"/>
                      <a:ea typeface="Canva Sans Bold"/>
                      <a:cs typeface="Canva Sans Bold"/>
                      <a:sym typeface="Canva Sans Bold"/>
                    </a:rPr>
                    <a:t>Tratamiento</a:t>
                  </a:r>
                  <a:r>
                    <a:rPr kumimoji="0" lang="en-US" sz="800"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 industrial</a:t>
                  </a:r>
                </a:p>
              </p:txBody>
            </p:sp>
            <p:sp>
              <p:nvSpPr>
                <p:cNvPr id="191" name="TextBox 83">
                  <a:extLst>
                    <a:ext uri="{FF2B5EF4-FFF2-40B4-BE49-F238E27FC236}">
                      <a16:creationId xmlns:a16="http://schemas.microsoft.com/office/drawing/2014/main" id="{E37BF387-F5BF-7BC0-E033-E85F4DF27E25}"/>
                    </a:ext>
                  </a:extLst>
                </p:cNvPr>
                <p:cNvSpPr txBox="1"/>
                <p:nvPr/>
              </p:nvSpPr>
              <p:spPr>
                <a:xfrm>
                  <a:off x="4608619" y="633761"/>
                  <a:ext cx="2674965" cy="728514"/>
                </a:xfrm>
                <a:prstGeom prst="rect">
                  <a:avLst/>
                </a:prstGeom>
              </p:spPr>
              <p:txBody>
                <a:bodyPr wrap="square" lIns="0" tIns="0" rIns="0" bIns="0" rtlCol="0" anchor="t">
                  <a:spAutoFit/>
                </a:bodyPr>
                <a:lstStyle/>
                <a:p>
                  <a:pPr marL="0" marR="0" lvl="0" indent="0" algn="ctr" defTabSz="457200" rtl="0" eaLnBrk="1" fontAlgn="auto" latinLnBrk="0" hangingPunct="1">
                    <a:lnSpc>
                      <a:spcPts val="1183"/>
                    </a:lnSpc>
                    <a:spcBef>
                      <a:spcPts val="0"/>
                    </a:spcBef>
                    <a:spcAft>
                      <a:spcPts val="0"/>
                    </a:spcAft>
                    <a:buClrTx/>
                    <a:buSzTx/>
                    <a:buFontTx/>
                    <a:buNone/>
                    <a:tabLst/>
                    <a:defRPr/>
                  </a:pPr>
                  <a:r>
                    <a:rPr kumimoji="0" lang="es-ES" sz="800"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Contaminación del aire en interiores</a:t>
                  </a:r>
                  <a:endParaRPr kumimoji="0" lang="en-US" sz="800"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endParaRPr>
                </a:p>
              </p:txBody>
            </p:sp>
          </p:grpSp>
          <p:grpSp>
            <p:nvGrpSpPr>
              <p:cNvPr id="275" name="Group 274">
                <a:extLst>
                  <a:ext uri="{FF2B5EF4-FFF2-40B4-BE49-F238E27FC236}">
                    <a16:creationId xmlns:a16="http://schemas.microsoft.com/office/drawing/2014/main" id="{78A98B5F-F04C-EECF-CEFC-033626B78E4B}"/>
                  </a:ext>
                </a:extLst>
              </p:cNvPr>
              <p:cNvGrpSpPr/>
              <p:nvPr/>
            </p:nvGrpSpPr>
            <p:grpSpPr>
              <a:xfrm>
                <a:off x="2929223" y="3380068"/>
                <a:ext cx="985783" cy="732326"/>
                <a:chOff x="5528341" y="4485816"/>
                <a:chExt cx="985783" cy="732326"/>
              </a:xfrm>
            </p:grpSpPr>
            <p:sp>
              <p:nvSpPr>
                <p:cNvPr id="139" name="Freeform 120">
                  <a:extLst>
                    <a:ext uri="{FF2B5EF4-FFF2-40B4-BE49-F238E27FC236}">
                      <a16:creationId xmlns:a16="http://schemas.microsoft.com/office/drawing/2014/main" id="{7AC70493-0FD2-34CF-63DF-92C125473325}"/>
                    </a:ext>
                  </a:extLst>
                </p:cNvPr>
                <p:cNvSpPr/>
                <p:nvPr/>
              </p:nvSpPr>
              <p:spPr>
                <a:xfrm>
                  <a:off x="5528341" y="4485816"/>
                  <a:ext cx="985783" cy="732326"/>
                </a:xfrm>
                <a:custGeom>
                  <a:avLst/>
                  <a:gdLst/>
                  <a:ahLst/>
                  <a:cxnLst/>
                  <a:rect l="l" t="t" r="r" b="b"/>
                  <a:pathLst>
                    <a:path w="1603873" h="1268563">
                      <a:moveTo>
                        <a:pt x="0" y="0"/>
                      </a:moveTo>
                      <a:lnTo>
                        <a:pt x="1603872" y="0"/>
                      </a:lnTo>
                      <a:lnTo>
                        <a:pt x="1603872" y="1268563"/>
                      </a:lnTo>
                      <a:lnTo>
                        <a:pt x="0" y="126856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40" name="Freeform 121">
                  <a:extLst>
                    <a:ext uri="{FF2B5EF4-FFF2-40B4-BE49-F238E27FC236}">
                      <a16:creationId xmlns:a16="http://schemas.microsoft.com/office/drawing/2014/main" id="{F8BF4062-0302-D3A2-E11E-DAE8B368A1A7}"/>
                    </a:ext>
                  </a:extLst>
                </p:cNvPr>
                <p:cNvSpPr/>
                <p:nvPr/>
              </p:nvSpPr>
              <p:spPr>
                <a:xfrm flipH="1">
                  <a:off x="6066083" y="4523314"/>
                  <a:ext cx="262384" cy="207424"/>
                </a:xfrm>
                <a:custGeom>
                  <a:avLst/>
                  <a:gdLst/>
                  <a:ahLst/>
                  <a:cxnLst/>
                  <a:rect l="l" t="t" r="r" b="b"/>
                  <a:pathLst>
                    <a:path w="426899" h="359307">
                      <a:moveTo>
                        <a:pt x="426899" y="0"/>
                      </a:moveTo>
                      <a:lnTo>
                        <a:pt x="0" y="0"/>
                      </a:lnTo>
                      <a:lnTo>
                        <a:pt x="0" y="359306"/>
                      </a:lnTo>
                      <a:lnTo>
                        <a:pt x="426899" y="359306"/>
                      </a:lnTo>
                      <a:lnTo>
                        <a:pt x="426899" y="0"/>
                      </a:lnTo>
                      <a:close/>
                    </a:path>
                  </a:pathLst>
                </a:custGeom>
                <a:blipFill>
                  <a:blip r:embed="rId20"/>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sp>
            <p:nvSpPr>
              <p:cNvPr id="141" name="Freeform 122">
                <a:extLst>
                  <a:ext uri="{FF2B5EF4-FFF2-40B4-BE49-F238E27FC236}">
                    <a16:creationId xmlns:a16="http://schemas.microsoft.com/office/drawing/2014/main" id="{73006790-B6C8-5E77-E9F4-7B667DD8F0ED}"/>
                  </a:ext>
                </a:extLst>
              </p:cNvPr>
              <p:cNvSpPr/>
              <p:nvPr/>
            </p:nvSpPr>
            <p:spPr>
              <a:xfrm rot="181264">
                <a:off x="2649530" y="1149110"/>
                <a:ext cx="611816" cy="442534"/>
              </a:xfrm>
              <a:custGeom>
                <a:avLst/>
                <a:gdLst/>
                <a:ahLst/>
                <a:cxnLst/>
                <a:rect l="l" t="t" r="r" b="b"/>
                <a:pathLst>
                  <a:path w="926473" h="677168">
                    <a:moveTo>
                      <a:pt x="0" y="0"/>
                    </a:moveTo>
                    <a:lnTo>
                      <a:pt x="926473" y="0"/>
                    </a:lnTo>
                    <a:lnTo>
                      <a:pt x="926473" y="677167"/>
                    </a:lnTo>
                    <a:lnTo>
                      <a:pt x="0" y="67716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nvGrpSpPr>
              <p:cNvPr id="276" name="Group 275">
                <a:extLst>
                  <a:ext uri="{FF2B5EF4-FFF2-40B4-BE49-F238E27FC236}">
                    <a16:creationId xmlns:a16="http://schemas.microsoft.com/office/drawing/2014/main" id="{62408D73-01D7-6636-3F3B-01B4B9B0B6C7}"/>
                  </a:ext>
                </a:extLst>
              </p:cNvPr>
              <p:cNvGrpSpPr/>
              <p:nvPr/>
            </p:nvGrpSpPr>
            <p:grpSpPr>
              <a:xfrm>
                <a:off x="5211743" y="2719023"/>
                <a:ext cx="780970" cy="1477368"/>
                <a:chOff x="6441802" y="2144104"/>
                <a:chExt cx="780970" cy="1477368"/>
              </a:xfrm>
            </p:grpSpPr>
            <p:grpSp>
              <p:nvGrpSpPr>
                <p:cNvPr id="138" name="Group 116">
                  <a:extLst>
                    <a:ext uri="{FF2B5EF4-FFF2-40B4-BE49-F238E27FC236}">
                      <a16:creationId xmlns:a16="http://schemas.microsoft.com/office/drawing/2014/main" id="{FC4136DF-6D36-138E-19F0-4C9482B2B50B}"/>
                    </a:ext>
                  </a:extLst>
                </p:cNvPr>
                <p:cNvGrpSpPr/>
                <p:nvPr/>
              </p:nvGrpSpPr>
              <p:grpSpPr>
                <a:xfrm>
                  <a:off x="6441802" y="2144104"/>
                  <a:ext cx="601081" cy="1477368"/>
                  <a:chOff x="0" y="0"/>
                  <a:chExt cx="1303947" cy="3412203"/>
                </a:xfrm>
              </p:grpSpPr>
              <p:sp>
                <p:nvSpPr>
                  <p:cNvPr id="156" name="Freeform 117">
                    <a:extLst>
                      <a:ext uri="{FF2B5EF4-FFF2-40B4-BE49-F238E27FC236}">
                        <a16:creationId xmlns:a16="http://schemas.microsoft.com/office/drawing/2014/main" id="{94E62535-5C21-71B9-87CC-EA0F1C2252AE}"/>
                      </a:ext>
                    </a:extLst>
                  </p:cNvPr>
                  <p:cNvSpPr/>
                  <p:nvPr/>
                </p:nvSpPr>
                <p:spPr>
                  <a:xfrm flipH="1">
                    <a:off x="0" y="0"/>
                    <a:ext cx="1233933" cy="3412203"/>
                  </a:xfrm>
                  <a:custGeom>
                    <a:avLst/>
                    <a:gdLst/>
                    <a:ahLst/>
                    <a:cxnLst/>
                    <a:rect l="l" t="t" r="r" b="b"/>
                    <a:pathLst>
                      <a:path w="1233933" h="3412203">
                        <a:moveTo>
                          <a:pt x="1233933" y="0"/>
                        </a:moveTo>
                        <a:lnTo>
                          <a:pt x="0" y="0"/>
                        </a:lnTo>
                        <a:lnTo>
                          <a:pt x="0" y="3412203"/>
                        </a:lnTo>
                        <a:lnTo>
                          <a:pt x="1233933" y="3412203"/>
                        </a:lnTo>
                        <a:lnTo>
                          <a:pt x="1233933"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57" name="Freeform 118">
                    <a:extLst>
                      <a:ext uri="{FF2B5EF4-FFF2-40B4-BE49-F238E27FC236}">
                        <a16:creationId xmlns:a16="http://schemas.microsoft.com/office/drawing/2014/main" id="{5EC1458A-2ABB-C292-81E1-D1789C5E05E8}"/>
                      </a:ext>
                    </a:extLst>
                  </p:cNvPr>
                  <p:cNvSpPr/>
                  <p:nvPr/>
                </p:nvSpPr>
                <p:spPr>
                  <a:xfrm rot="2511295" flipH="1" flipV="1">
                    <a:off x="349689" y="1461450"/>
                    <a:ext cx="786379" cy="803919"/>
                  </a:xfrm>
                  <a:custGeom>
                    <a:avLst/>
                    <a:gdLst/>
                    <a:ahLst/>
                    <a:cxnLst/>
                    <a:rect l="l" t="t" r="r" b="b"/>
                    <a:pathLst>
                      <a:path w="786379" h="803919">
                        <a:moveTo>
                          <a:pt x="786379" y="803920"/>
                        </a:moveTo>
                        <a:lnTo>
                          <a:pt x="0" y="803920"/>
                        </a:lnTo>
                        <a:lnTo>
                          <a:pt x="0" y="0"/>
                        </a:lnTo>
                        <a:lnTo>
                          <a:pt x="786379" y="0"/>
                        </a:lnTo>
                        <a:lnTo>
                          <a:pt x="786379" y="80392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58" name="Freeform 119">
                    <a:extLst>
                      <a:ext uri="{FF2B5EF4-FFF2-40B4-BE49-F238E27FC236}">
                        <a16:creationId xmlns:a16="http://schemas.microsoft.com/office/drawing/2014/main" id="{4D0B4AE3-3952-5428-1E1F-A054643C081F}"/>
                      </a:ext>
                    </a:extLst>
                  </p:cNvPr>
                  <p:cNvSpPr/>
                  <p:nvPr/>
                </p:nvSpPr>
                <p:spPr>
                  <a:xfrm rot="-2247069">
                    <a:off x="725094" y="1610037"/>
                    <a:ext cx="154075" cy="129680"/>
                  </a:xfrm>
                  <a:custGeom>
                    <a:avLst/>
                    <a:gdLst/>
                    <a:ahLst/>
                    <a:cxnLst/>
                    <a:rect l="l" t="t" r="r" b="b"/>
                    <a:pathLst>
                      <a:path w="154075" h="129680">
                        <a:moveTo>
                          <a:pt x="0" y="0"/>
                        </a:moveTo>
                        <a:lnTo>
                          <a:pt x="154075" y="0"/>
                        </a:lnTo>
                        <a:lnTo>
                          <a:pt x="154075" y="129679"/>
                        </a:lnTo>
                        <a:lnTo>
                          <a:pt x="0" y="129679"/>
                        </a:lnTo>
                        <a:lnTo>
                          <a:pt x="0" y="0"/>
                        </a:lnTo>
                        <a:close/>
                      </a:path>
                    </a:pathLst>
                  </a:custGeom>
                  <a:blipFill>
                    <a:blip r:embed="rId20"/>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grpSp>
              <p:nvGrpSpPr>
                <p:cNvPr id="143" name="Group 124">
                  <a:extLst>
                    <a:ext uri="{FF2B5EF4-FFF2-40B4-BE49-F238E27FC236}">
                      <a16:creationId xmlns:a16="http://schemas.microsoft.com/office/drawing/2014/main" id="{568DD501-2F89-D6B9-7A5B-D33AF837E42E}"/>
                    </a:ext>
                  </a:extLst>
                </p:cNvPr>
                <p:cNvGrpSpPr/>
                <p:nvPr/>
              </p:nvGrpSpPr>
              <p:grpSpPr>
                <a:xfrm>
                  <a:off x="6947191" y="2259326"/>
                  <a:ext cx="275581" cy="370961"/>
                  <a:chOff x="0" y="0"/>
                  <a:chExt cx="597828" cy="856790"/>
                </a:xfrm>
              </p:grpSpPr>
              <p:sp>
                <p:nvSpPr>
                  <p:cNvPr id="154" name="Freeform 125">
                    <a:extLst>
                      <a:ext uri="{FF2B5EF4-FFF2-40B4-BE49-F238E27FC236}">
                        <a16:creationId xmlns:a16="http://schemas.microsoft.com/office/drawing/2014/main" id="{A5633E7E-3D40-3336-F946-A6A6C8287D87}"/>
                      </a:ext>
                    </a:extLst>
                  </p:cNvPr>
                  <p:cNvSpPr/>
                  <p:nvPr/>
                </p:nvSpPr>
                <p:spPr>
                  <a:xfrm rot="-1237663">
                    <a:off x="50528" y="66090"/>
                    <a:ext cx="442036" cy="367292"/>
                  </a:xfrm>
                  <a:custGeom>
                    <a:avLst/>
                    <a:gdLst/>
                    <a:ahLst/>
                    <a:cxnLst/>
                    <a:rect l="l" t="t" r="r" b="b"/>
                    <a:pathLst>
                      <a:path w="442036" h="367292">
                        <a:moveTo>
                          <a:pt x="0" y="0"/>
                        </a:moveTo>
                        <a:lnTo>
                          <a:pt x="442036" y="0"/>
                        </a:lnTo>
                        <a:lnTo>
                          <a:pt x="442036" y="367291"/>
                        </a:lnTo>
                        <a:lnTo>
                          <a:pt x="0" y="367291"/>
                        </a:lnTo>
                        <a:lnTo>
                          <a:pt x="0" y="0"/>
                        </a:lnTo>
                        <a:close/>
                      </a:path>
                    </a:pathLst>
                  </a:custGeom>
                  <a:blipFill>
                    <a:blip r:embed="rId27">
                      <a:alphaModFix amt="21999"/>
                      <a:extLst>
                        <a:ext uri="{96DAC541-7B7A-43D3-8B79-37D633B846F1}">
                          <asvg:svgBlip xmlns:asvg="http://schemas.microsoft.com/office/drawing/2016/SVG/main" r:embed="rId28"/>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55" name="Freeform 126">
                    <a:extLst>
                      <a:ext uri="{FF2B5EF4-FFF2-40B4-BE49-F238E27FC236}">
                        <a16:creationId xmlns:a16="http://schemas.microsoft.com/office/drawing/2014/main" id="{C66EF4F6-8FF8-F3F3-71C6-F264DA550B0A}"/>
                      </a:ext>
                    </a:extLst>
                  </p:cNvPr>
                  <p:cNvSpPr/>
                  <p:nvPr/>
                </p:nvSpPr>
                <p:spPr>
                  <a:xfrm rot="2405730">
                    <a:off x="89458" y="390311"/>
                    <a:ext cx="442036" cy="367292"/>
                  </a:xfrm>
                  <a:custGeom>
                    <a:avLst/>
                    <a:gdLst/>
                    <a:ahLst/>
                    <a:cxnLst/>
                    <a:rect l="l" t="t" r="r" b="b"/>
                    <a:pathLst>
                      <a:path w="442036" h="367292">
                        <a:moveTo>
                          <a:pt x="0" y="0"/>
                        </a:moveTo>
                        <a:lnTo>
                          <a:pt x="442036" y="0"/>
                        </a:lnTo>
                        <a:lnTo>
                          <a:pt x="442036" y="367291"/>
                        </a:lnTo>
                        <a:lnTo>
                          <a:pt x="0" y="367291"/>
                        </a:lnTo>
                        <a:lnTo>
                          <a:pt x="0" y="0"/>
                        </a:lnTo>
                        <a:close/>
                      </a:path>
                    </a:pathLst>
                  </a:custGeom>
                  <a:blipFill>
                    <a:blip r:embed="rId27">
                      <a:alphaModFix amt="21999"/>
                      <a:extLst>
                        <a:ext uri="{96DAC541-7B7A-43D3-8B79-37D633B846F1}">
                          <asvg:svgBlip xmlns:asvg="http://schemas.microsoft.com/office/drawing/2016/SVG/main" r:embed="rId28"/>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grpSp>
          <p:sp>
            <p:nvSpPr>
              <p:cNvPr id="145" name="Freeform 128">
                <a:extLst>
                  <a:ext uri="{FF2B5EF4-FFF2-40B4-BE49-F238E27FC236}">
                    <a16:creationId xmlns:a16="http://schemas.microsoft.com/office/drawing/2014/main" id="{D351D867-A5D7-0110-506A-57861FBC0794}"/>
                  </a:ext>
                </a:extLst>
              </p:cNvPr>
              <p:cNvSpPr/>
              <p:nvPr/>
            </p:nvSpPr>
            <p:spPr>
              <a:xfrm rot="14941202" flipH="1" flipV="1">
                <a:off x="5732402" y="1098017"/>
                <a:ext cx="538955" cy="447182"/>
              </a:xfrm>
              <a:custGeom>
                <a:avLst/>
                <a:gdLst/>
                <a:ahLst/>
                <a:cxnLst/>
                <a:rect l="l" t="t" r="r" b="b"/>
                <a:pathLst>
                  <a:path w="926473" h="677168">
                    <a:moveTo>
                      <a:pt x="926473" y="677168"/>
                    </a:moveTo>
                    <a:lnTo>
                      <a:pt x="0" y="677168"/>
                    </a:lnTo>
                    <a:lnTo>
                      <a:pt x="0" y="0"/>
                    </a:lnTo>
                    <a:lnTo>
                      <a:pt x="926473" y="0"/>
                    </a:lnTo>
                    <a:lnTo>
                      <a:pt x="926473" y="677168"/>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53" name="TextBox 141">
                <a:extLst>
                  <a:ext uri="{FF2B5EF4-FFF2-40B4-BE49-F238E27FC236}">
                    <a16:creationId xmlns:a16="http://schemas.microsoft.com/office/drawing/2014/main" id="{E8F72A5C-B11C-893A-9E7B-32C7E790DF9B}"/>
                  </a:ext>
                </a:extLst>
              </p:cNvPr>
              <p:cNvSpPr txBox="1"/>
              <p:nvPr/>
            </p:nvSpPr>
            <p:spPr>
              <a:xfrm>
                <a:off x="3843786" y="4195214"/>
                <a:ext cx="1342559" cy="215700"/>
              </a:xfrm>
              <a:prstGeom prst="rect">
                <a:avLst/>
              </a:prstGeom>
            </p:spPr>
            <p:txBody>
              <a:bodyPr wrap="square" lIns="0" tIns="0" rIns="0" bIns="0" rtlCol="0" anchor="t">
                <a:spAutoFit/>
              </a:bodyPr>
              <a:lstStyle/>
              <a:p>
                <a:pPr marL="0" marR="0" lvl="0" indent="0" algn="ctr" defTabSz="457200" rtl="0" eaLnBrk="1" fontAlgn="auto" latinLnBrk="0" hangingPunct="1">
                  <a:lnSpc>
                    <a:spcPts val="1961"/>
                  </a:lnSpc>
                  <a:spcBef>
                    <a:spcPts val="0"/>
                  </a:spcBef>
                  <a:spcAft>
                    <a:spcPts val="0"/>
                  </a:spcAft>
                  <a:buClrTx/>
                  <a:buSzTx/>
                  <a:buFontTx/>
                  <a:buNone/>
                  <a:tabLst/>
                  <a:defRPr/>
                </a:pPr>
                <a:r>
                  <a:rPr kumimoji="0" lang="es-ES" sz="800"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Riesgo de TDAH en niños</a:t>
                </a:r>
                <a:endParaRPr kumimoji="0" lang="en-US" sz="800"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endParaRPr>
              </a:p>
            </p:txBody>
          </p:sp>
          <p:sp>
            <p:nvSpPr>
              <p:cNvPr id="269" name="Freeform 89">
                <a:extLst>
                  <a:ext uri="{FF2B5EF4-FFF2-40B4-BE49-F238E27FC236}">
                    <a16:creationId xmlns:a16="http://schemas.microsoft.com/office/drawing/2014/main" id="{9144B07E-9381-A321-92F4-6A6658C40404}"/>
                  </a:ext>
                </a:extLst>
              </p:cNvPr>
              <p:cNvSpPr/>
              <p:nvPr/>
            </p:nvSpPr>
            <p:spPr>
              <a:xfrm rot="2006629">
                <a:off x="6233551" y="1383482"/>
                <a:ext cx="546713" cy="965145"/>
              </a:xfrm>
              <a:custGeom>
                <a:avLst/>
                <a:gdLst/>
                <a:ahLst/>
                <a:cxnLst/>
                <a:rect l="l" t="t" r="r" b="b"/>
                <a:pathLst>
                  <a:path w="6708648" h="9448800">
                    <a:moveTo>
                      <a:pt x="0" y="0"/>
                    </a:moveTo>
                    <a:lnTo>
                      <a:pt x="6708648" y="0"/>
                    </a:lnTo>
                    <a:lnTo>
                      <a:pt x="6708648" y="9448800"/>
                    </a:lnTo>
                    <a:lnTo>
                      <a:pt x="0" y="944880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274" name="Freeform 128">
                <a:extLst>
                  <a:ext uri="{FF2B5EF4-FFF2-40B4-BE49-F238E27FC236}">
                    <a16:creationId xmlns:a16="http://schemas.microsoft.com/office/drawing/2014/main" id="{2DFF62EA-4942-B8D3-02B5-723D717B124F}"/>
                  </a:ext>
                </a:extLst>
              </p:cNvPr>
              <p:cNvSpPr/>
              <p:nvPr/>
            </p:nvSpPr>
            <p:spPr>
              <a:xfrm rot="20002686" flipH="1" flipV="1">
                <a:off x="6184435" y="2812246"/>
                <a:ext cx="538955" cy="447182"/>
              </a:xfrm>
              <a:custGeom>
                <a:avLst/>
                <a:gdLst/>
                <a:ahLst/>
                <a:cxnLst/>
                <a:rect l="l" t="t" r="r" b="b"/>
                <a:pathLst>
                  <a:path w="926473" h="677168">
                    <a:moveTo>
                      <a:pt x="926473" y="677168"/>
                    </a:moveTo>
                    <a:lnTo>
                      <a:pt x="0" y="677168"/>
                    </a:lnTo>
                    <a:lnTo>
                      <a:pt x="0" y="0"/>
                    </a:lnTo>
                    <a:lnTo>
                      <a:pt x="926473" y="0"/>
                    </a:lnTo>
                    <a:lnTo>
                      <a:pt x="926473" y="677168"/>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77" name="Freeform 128">
                <a:extLst>
                  <a:ext uri="{FF2B5EF4-FFF2-40B4-BE49-F238E27FC236}">
                    <a16:creationId xmlns:a16="http://schemas.microsoft.com/office/drawing/2014/main" id="{BAD8E653-2D37-B40D-C6FD-C867D415B2EF}"/>
                  </a:ext>
                </a:extLst>
              </p:cNvPr>
              <p:cNvSpPr/>
              <p:nvPr/>
            </p:nvSpPr>
            <p:spPr>
              <a:xfrm rot="2039815" flipH="1" flipV="1">
                <a:off x="4230927" y="3625123"/>
                <a:ext cx="538955" cy="447182"/>
              </a:xfrm>
              <a:custGeom>
                <a:avLst/>
                <a:gdLst/>
                <a:ahLst/>
                <a:cxnLst/>
                <a:rect l="l" t="t" r="r" b="b"/>
                <a:pathLst>
                  <a:path w="926473" h="677168">
                    <a:moveTo>
                      <a:pt x="926473" y="677168"/>
                    </a:moveTo>
                    <a:lnTo>
                      <a:pt x="0" y="677168"/>
                    </a:lnTo>
                    <a:lnTo>
                      <a:pt x="0" y="0"/>
                    </a:lnTo>
                    <a:lnTo>
                      <a:pt x="926473" y="0"/>
                    </a:lnTo>
                    <a:lnTo>
                      <a:pt x="926473" y="677168"/>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sp>
          <p:nvSpPr>
            <p:cNvPr id="280" name="TextBox 141">
              <a:extLst>
                <a:ext uri="{FF2B5EF4-FFF2-40B4-BE49-F238E27FC236}">
                  <a16:creationId xmlns:a16="http://schemas.microsoft.com/office/drawing/2014/main" id="{E5688E8F-6F42-68BE-EAA1-E709FF1CE59C}"/>
                </a:ext>
              </a:extLst>
            </p:cNvPr>
            <p:cNvSpPr txBox="1"/>
            <p:nvPr/>
          </p:nvSpPr>
          <p:spPr>
            <a:xfrm>
              <a:off x="6310834" y="2491609"/>
              <a:ext cx="1641948" cy="215700"/>
            </a:xfrm>
            <a:prstGeom prst="rect">
              <a:avLst/>
            </a:prstGeom>
          </p:spPr>
          <p:txBody>
            <a:bodyPr wrap="square" lIns="0" tIns="0" rIns="0" bIns="0" rtlCol="0" anchor="t">
              <a:spAutoFit/>
            </a:bodyPr>
            <a:lstStyle/>
            <a:p>
              <a:pPr marL="0" marR="0" lvl="0" indent="0" algn="ctr" defTabSz="457200" rtl="0" eaLnBrk="1" fontAlgn="auto" latinLnBrk="0" hangingPunct="1">
                <a:lnSpc>
                  <a:spcPts val="1961"/>
                </a:lnSpc>
                <a:spcBef>
                  <a:spcPts val="0"/>
                </a:spcBef>
                <a:spcAft>
                  <a:spcPts val="0"/>
                </a:spcAft>
                <a:buClrTx/>
                <a:buSzTx/>
                <a:buFontTx/>
                <a:buNone/>
                <a:tabLst/>
                <a:defRPr/>
              </a:pPr>
              <a:r>
                <a:rPr kumimoji="0" lang="es-ES" sz="800"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Modificaciones epigenéticas</a:t>
              </a:r>
              <a:endParaRPr kumimoji="0" lang="en-US" sz="800"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endParaRPr>
            </a:p>
          </p:txBody>
        </p:sp>
      </p:grpSp>
      <p:sp>
        <p:nvSpPr>
          <p:cNvPr id="284" name="TextBox 22">
            <a:extLst>
              <a:ext uri="{FF2B5EF4-FFF2-40B4-BE49-F238E27FC236}">
                <a16:creationId xmlns:a16="http://schemas.microsoft.com/office/drawing/2014/main" id="{DB817403-0234-676F-2405-1D87C70DFB64}"/>
              </a:ext>
            </a:extLst>
          </p:cNvPr>
          <p:cNvSpPr txBox="1"/>
          <p:nvPr/>
        </p:nvSpPr>
        <p:spPr>
          <a:xfrm>
            <a:off x="459329" y="5075338"/>
            <a:ext cx="9668466" cy="2038058"/>
          </a:xfrm>
          <a:prstGeom prst="rect">
            <a:avLst/>
          </a:prstGeom>
          <a:solidFill>
            <a:schemeClr val="bg1"/>
          </a:solidFill>
        </p:spPr>
        <p:txBody>
          <a:bodyPr wrap="square" lIns="0" tIns="0" rIns="0" bIns="0" rtlCol="0" anchor="t">
            <a:spAutoFit/>
          </a:bodyPr>
          <a:lstStyle/>
          <a:p>
            <a:pPr marL="285750" marR="0" lvl="0" indent="-285750" algn="just" defTabSz="457200" rtl="0" eaLnBrk="1" fontAlgn="auto" latinLnBrk="0" hangingPunct="1">
              <a:lnSpc>
                <a:spcPts val="2709"/>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Trebuchet MS" panose="020B0603020202020204"/>
                <a:ea typeface="Montserrat"/>
                <a:cs typeface="Montserrat"/>
                <a:sym typeface="Montserrat"/>
              </a:rPr>
              <a:t>Investigar la asociación entre la exposición prenatal a </a:t>
            </a:r>
            <a:r>
              <a:rPr kumimoji="0" lang="es-ES" sz="1600" b="1" i="0" u="none" strike="noStrike" kern="1200" cap="none" spc="0" normalizeH="0" baseline="0" noProof="0" dirty="0">
                <a:ln>
                  <a:noFill/>
                </a:ln>
                <a:solidFill>
                  <a:srgbClr val="000000"/>
                </a:solidFill>
                <a:effectLst/>
                <a:uLnTx/>
                <a:uFillTx/>
                <a:latin typeface="Trebuchet MS" panose="020B0603020202020204"/>
                <a:ea typeface="Montserrat"/>
                <a:cs typeface="Montserrat"/>
                <a:sym typeface="Montserrat"/>
              </a:rPr>
              <a:t>contaminantes del aire </a:t>
            </a:r>
            <a:r>
              <a:rPr kumimoji="0" lang="es-ES" sz="1600" b="0" i="0" u="none" strike="noStrike" kern="1200" cap="none" spc="0" normalizeH="0" baseline="0" noProof="0" dirty="0">
                <a:ln>
                  <a:noFill/>
                </a:ln>
                <a:solidFill>
                  <a:srgbClr val="000000"/>
                </a:solidFill>
                <a:effectLst/>
                <a:uLnTx/>
                <a:uFillTx/>
                <a:latin typeface="Trebuchet MS" panose="020B0603020202020204"/>
                <a:ea typeface="Montserrat"/>
                <a:cs typeface="Montserrat"/>
                <a:sym typeface="Montserrat"/>
              </a:rPr>
              <a:t>(PM2.5, PM10, NO₂, NOₓ y O₃) y la probabilidad de síntomas y diagnóstico de </a:t>
            </a:r>
            <a:r>
              <a:rPr kumimoji="0" lang="es-ES" sz="1600" b="1" i="0" u="none" strike="noStrike" kern="1200" cap="none" spc="0" normalizeH="0" baseline="0" noProof="0" dirty="0">
                <a:ln>
                  <a:noFill/>
                </a:ln>
                <a:solidFill>
                  <a:srgbClr val="000000"/>
                </a:solidFill>
                <a:effectLst/>
                <a:uLnTx/>
                <a:uFillTx/>
                <a:latin typeface="Trebuchet MS" panose="020B0603020202020204"/>
                <a:ea typeface="Montserrat"/>
                <a:cs typeface="Montserrat"/>
                <a:sym typeface="Montserrat"/>
              </a:rPr>
              <a:t>TDAH</a:t>
            </a:r>
            <a:r>
              <a:rPr kumimoji="0" lang="es-ES" sz="1600" b="0" i="0" u="none" strike="noStrike" kern="1200" cap="none" spc="0" normalizeH="0" baseline="0" noProof="0" dirty="0">
                <a:ln>
                  <a:noFill/>
                </a:ln>
                <a:solidFill>
                  <a:srgbClr val="000000"/>
                </a:solidFill>
                <a:effectLst/>
                <a:uLnTx/>
                <a:uFillTx/>
                <a:latin typeface="Trebuchet MS" panose="020B0603020202020204"/>
                <a:ea typeface="Montserrat"/>
                <a:cs typeface="Montserrat"/>
                <a:sym typeface="Montserrat"/>
              </a:rPr>
              <a:t>. </a:t>
            </a:r>
          </a:p>
          <a:p>
            <a:pPr marL="285750" marR="0" lvl="0" indent="-285750" algn="just" defTabSz="457200" rtl="0" eaLnBrk="1" fontAlgn="auto" latinLnBrk="0" hangingPunct="1">
              <a:lnSpc>
                <a:spcPts val="2709"/>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Trebuchet MS" panose="020B0603020202020204"/>
                <a:ea typeface="Montserrat"/>
                <a:cs typeface="Montserrat"/>
                <a:sym typeface="Montserrat"/>
              </a:rPr>
              <a:t>Evaluamos las </a:t>
            </a:r>
            <a:r>
              <a:rPr kumimoji="0" lang="es-ES" sz="1600" b="1" i="0" u="none" strike="noStrike" kern="1200" cap="none" spc="0" normalizeH="0" baseline="0" noProof="0" dirty="0">
                <a:ln>
                  <a:noFill/>
                </a:ln>
                <a:solidFill>
                  <a:srgbClr val="000000"/>
                </a:solidFill>
                <a:effectLst/>
                <a:uLnTx/>
                <a:uFillTx/>
                <a:latin typeface="Trebuchet MS" panose="020B0603020202020204"/>
                <a:ea typeface="Montserrat"/>
                <a:cs typeface="Montserrat"/>
                <a:sym typeface="Montserrat"/>
              </a:rPr>
              <a:t>presentaciones</a:t>
            </a:r>
            <a:r>
              <a:rPr kumimoji="0" lang="es-ES" sz="1600" b="0" i="0" u="none" strike="noStrike" kern="1200" cap="none" spc="0" normalizeH="0" baseline="0" noProof="0" dirty="0">
                <a:ln>
                  <a:noFill/>
                </a:ln>
                <a:solidFill>
                  <a:srgbClr val="000000"/>
                </a:solidFill>
                <a:effectLst/>
                <a:uLnTx/>
                <a:uFillTx/>
                <a:latin typeface="Trebuchet MS" panose="020B0603020202020204"/>
                <a:ea typeface="Montserrat"/>
                <a:cs typeface="Montserrat"/>
                <a:sym typeface="Montserrat"/>
              </a:rPr>
              <a:t> </a:t>
            </a:r>
            <a:r>
              <a:rPr kumimoji="0" lang="es-ES" sz="1600" b="1" i="0" u="none" strike="noStrike" kern="1200" cap="none" spc="0" normalizeH="0" baseline="0" noProof="0" dirty="0">
                <a:ln>
                  <a:noFill/>
                </a:ln>
                <a:solidFill>
                  <a:srgbClr val="000000"/>
                </a:solidFill>
                <a:effectLst/>
                <a:uLnTx/>
                <a:uFillTx/>
                <a:latin typeface="Trebuchet MS" panose="020B0603020202020204"/>
                <a:ea typeface="Montserrat"/>
                <a:cs typeface="Montserrat"/>
                <a:sym typeface="Montserrat"/>
              </a:rPr>
              <a:t>clínicas</a:t>
            </a:r>
            <a:r>
              <a:rPr kumimoji="0" lang="es-ES" sz="1600" b="0" i="0" u="none" strike="noStrike" kern="1200" cap="none" spc="0" normalizeH="0" baseline="0" noProof="0" dirty="0">
                <a:ln>
                  <a:noFill/>
                </a:ln>
                <a:solidFill>
                  <a:srgbClr val="000000"/>
                </a:solidFill>
                <a:effectLst/>
                <a:uLnTx/>
                <a:uFillTx/>
                <a:latin typeface="Trebuchet MS" panose="020B0603020202020204"/>
                <a:ea typeface="Montserrat"/>
                <a:cs typeface="Montserrat"/>
                <a:sym typeface="Montserrat"/>
              </a:rPr>
              <a:t> del TDAH (desatención, hiperactividad-impulsividad y combinada)</a:t>
            </a:r>
          </a:p>
          <a:p>
            <a:pPr marL="285750" marR="0" lvl="0" indent="-285750" algn="just" defTabSz="457200" rtl="0" eaLnBrk="1" fontAlgn="auto" latinLnBrk="0" hangingPunct="1">
              <a:lnSpc>
                <a:spcPts val="2709"/>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Trebuchet MS" panose="020B0603020202020204"/>
                <a:ea typeface="Montserrat"/>
                <a:cs typeface="Montserrat"/>
                <a:sym typeface="Montserrat"/>
              </a:rPr>
              <a:t>Examinamos la exposición por </a:t>
            </a:r>
            <a:r>
              <a:rPr kumimoji="0" lang="es-ES" sz="1600" b="1" i="0" u="none" strike="noStrike" kern="1200" cap="none" spc="0" normalizeH="0" baseline="0" noProof="0" dirty="0">
                <a:ln>
                  <a:noFill/>
                </a:ln>
                <a:solidFill>
                  <a:srgbClr val="000000"/>
                </a:solidFill>
                <a:effectLst/>
                <a:uLnTx/>
                <a:uFillTx/>
                <a:latin typeface="Trebuchet MS" panose="020B0603020202020204"/>
                <a:ea typeface="Montserrat"/>
                <a:cs typeface="Montserrat"/>
                <a:sym typeface="Montserrat"/>
              </a:rPr>
              <a:t>trimestre del embarazo </a:t>
            </a:r>
            <a:r>
              <a:rPr kumimoji="0" lang="es-ES" sz="1600" b="0" i="0" u="none" strike="noStrike" kern="1200" cap="none" spc="0" normalizeH="0" baseline="0" noProof="0" dirty="0">
                <a:ln>
                  <a:noFill/>
                </a:ln>
                <a:solidFill>
                  <a:srgbClr val="000000"/>
                </a:solidFill>
                <a:effectLst/>
                <a:uLnTx/>
                <a:uFillTx/>
                <a:latin typeface="Trebuchet MS" panose="020B0603020202020204"/>
                <a:ea typeface="Montserrat"/>
                <a:cs typeface="Montserrat"/>
                <a:sym typeface="Montserrat"/>
              </a:rPr>
              <a:t>y ajustamos con una amplia gama de covariables, incluyendo los síntomas de TDAH de los padres.</a:t>
            </a:r>
          </a:p>
        </p:txBody>
      </p:sp>
    </p:spTree>
    <p:extLst>
      <p:ext uri="{BB962C8B-B14F-4D97-AF65-F5344CB8AC3E}">
        <p14:creationId xmlns:p14="http://schemas.microsoft.com/office/powerpoint/2010/main" val="1506099210"/>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C4805-1A85-BB0F-511D-48600207F53A}"/>
            </a:ext>
          </a:extLst>
        </p:cNvPr>
        <p:cNvGrpSpPr/>
        <p:nvPr/>
      </p:nvGrpSpPr>
      <p:grpSpPr>
        <a:xfrm>
          <a:off x="0" y="0"/>
          <a:ext cx="0" cy="0"/>
          <a:chOff x="0" y="0"/>
          <a:chExt cx="0" cy="0"/>
        </a:xfrm>
      </p:grpSpPr>
      <p:grpSp>
        <p:nvGrpSpPr>
          <p:cNvPr id="4" name="Group 20">
            <a:extLst>
              <a:ext uri="{FF2B5EF4-FFF2-40B4-BE49-F238E27FC236}">
                <a16:creationId xmlns:a16="http://schemas.microsoft.com/office/drawing/2014/main" id="{35B191A8-F718-3B16-0280-AD22700C4AF1}"/>
              </a:ext>
            </a:extLst>
          </p:cNvPr>
          <p:cNvGrpSpPr/>
          <p:nvPr/>
        </p:nvGrpSpPr>
        <p:grpSpPr>
          <a:xfrm>
            <a:off x="-5045709" y="257696"/>
            <a:ext cx="7331710" cy="718298"/>
            <a:chOff x="0" y="0"/>
            <a:chExt cx="885757" cy="111640"/>
          </a:xfrm>
        </p:grpSpPr>
        <p:sp>
          <p:nvSpPr>
            <p:cNvPr id="5" name="Freeform 21">
              <a:extLst>
                <a:ext uri="{FF2B5EF4-FFF2-40B4-BE49-F238E27FC236}">
                  <a16:creationId xmlns:a16="http://schemas.microsoft.com/office/drawing/2014/main" id="{8C60E48D-E624-CEF2-6F06-B8A50FEE709D}"/>
                </a:ext>
              </a:extLst>
            </p:cNvPr>
            <p:cNvSpPr/>
            <p:nvPr/>
          </p:nvSpPr>
          <p:spPr>
            <a:xfrm>
              <a:off x="0" y="0"/>
              <a:ext cx="885757" cy="111640"/>
            </a:xfrm>
            <a:custGeom>
              <a:avLst/>
              <a:gdLst/>
              <a:ahLst/>
              <a:cxnLst/>
              <a:rect l="l" t="t" r="r" b="b"/>
              <a:pathLst>
                <a:path w="885757" h="111640">
                  <a:moveTo>
                    <a:pt x="55820" y="0"/>
                  </a:moveTo>
                  <a:lnTo>
                    <a:pt x="829938" y="0"/>
                  </a:lnTo>
                  <a:cubicBezTo>
                    <a:pt x="860766" y="0"/>
                    <a:pt x="885757" y="24991"/>
                    <a:pt x="885757" y="55820"/>
                  </a:cubicBezTo>
                  <a:lnTo>
                    <a:pt x="885757" y="55820"/>
                  </a:lnTo>
                  <a:cubicBezTo>
                    <a:pt x="885757" y="70624"/>
                    <a:pt x="879876" y="84822"/>
                    <a:pt x="869408" y="95290"/>
                  </a:cubicBezTo>
                  <a:cubicBezTo>
                    <a:pt x="858940" y="105759"/>
                    <a:pt x="844742" y="111640"/>
                    <a:pt x="829938" y="111640"/>
                  </a:cubicBezTo>
                  <a:lnTo>
                    <a:pt x="55820" y="111640"/>
                  </a:lnTo>
                  <a:cubicBezTo>
                    <a:pt x="41015" y="111640"/>
                    <a:pt x="26817" y="105759"/>
                    <a:pt x="16349" y="95290"/>
                  </a:cubicBezTo>
                  <a:cubicBezTo>
                    <a:pt x="5881" y="84822"/>
                    <a:pt x="0" y="70624"/>
                    <a:pt x="0" y="55820"/>
                  </a:cubicBezTo>
                  <a:lnTo>
                    <a:pt x="0" y="55820"/>
                  </a:lnTo>
                  <a:cubicBezTo>
                    <a:pt x="0" y="41015"/>
                    <a:pt x="5881" y="26817"/>
                    <a:pt x="16349" y="16349"/>
                  </a:cubicBezTo>
                  <a:cubicBezTo>
                    <a:pt x="26817" y="5881"/>
                    <a:pt x="41015" y="0"/>
                    <a:pt x="55820" y="0"/>
                  </a:cubicBezTo>
                  <a:close/>
                </a:path>
              </a:pathLst>
            </a:custGeom>
            <a:solidFill>
              <a:schemeClr val="accent5">
                <a:lumMod val="40000"/>
                <a:lumOff val="60000"/>
              </a:schemeClr>
            </a:solidFill>
            <a:ln cap="rnd">
              <a:noFill/>
              <a:prstDash val="solid"/>
              <a:rou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6" name="TextBox 22">
              <a:extLst>
                <a:ext uri="{FF2B5EF4-FFF2-40B4-BE49-F238E27FC236}">
                  <a16:creationId xmlns:a16="http://schemas.microsoft.com/office/drawing/2014/main" id="{8D53E35E-673D-B380-D985-E194FDFE21DE}"/>
                </a:ext>
              </a:extLst>
            </p:cNvPr>
            <p:cNvSpPr txBox="1"/>
            <p:nvPr/>
          </p:nvSpPr>
          <p:spPr>
            <a:xfrm>
              <a:off x="0" y="-19050"/>
              <a:ext cx="885757" cy="130690"/>
            </a:xfrm>
            <a:prstGeom prst="rect">
              <a:avLst/>
            </a:prstGeom>
          </p:spPr>
          <p:txBody>
            <a:bodyPr lIns="50800" tIns="50800" rIns="50800" bIns="50800" rtlCol="0" anchor="ctr"/>
            <a:lstStyle/>
            <a:p>
              <a:pPr marL="0" marR="0" lvl="0" indent="0" algn="ctr" defTabSz="457200" rtl="0" eaLnBrk="1" fontAlgn="auto" latinLnBrk="0" hangingPunct="1">
                <a:lnSpc>
                  <a:spcPts val="28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sp>
        <p:nvSpPr>
          <p:cNvPr id="50" name="TextBox 22">
            <a:extLst>
              <a:ext uri="{FF2B5EF4-FFF2-40B4-BE49-F238E27FC236}">
                <a16:creationId xmlns:a16="http://schemas.microsoft.com/office/drawing/2014/main" id="{779D5A34-8739-D141-3E11-B0EC23417D8F}"/>
              </a:ext>
            </a:extLst>
          </p:cNvPr>
          <p:cNvSpPr txBox="1"/>
          <p:nvPr/>
        </p:nvSpPr>
        <p:spPr>
          <a:xfrm>
            <a:off x="247905" y="1301123"/>
            <a:ext cx="4434841" cy="5154296"/>
          </a:xfrm>
          <a:prstGeom prst="rect">
            <a:avLst/>
          </a:prstGeom>
        </p:spPr>
        <p:txBody>
          <a:bodyPr wrap="square" lIns="0" tIns="0" rIns="0" bIns="0" rtlCol="0" anchor="t">
            <a:spAutoFit/>
          </a:bodyPr>
          <a:lstStyle/>
          <a:p>
            <a:pPr marL="0" marR="0" lvl="0" indent="0" algn="l" defTabSz="457200" rtl="0" eaLnBrk="1" fontAlgn="auto" latinLnBrk="0" hangingPunct="1">
              <a:lnSpc>
                <a:spcPts val="2709"/>
              </a:lnSpc>
              <a:spcBef>
                <a:spcPts val="0"/>
              </a:spcBef>
              <a:spcAft>
                <a:spcPts val="0"/>
              </a:spcAft>
              <a:buClrTx/>
              <a:buSzTx/>
              <a:buFontTx/>
              <a:buNone/>
              <a:tabLst/>
              <a:defRPr/>
            </a:pPr>
            <a:r>
              <a:rPr kumimoji="0" lang="es-ES" sz="2400" b="1" i="0" u="sng" strike="noStrike" kern="1200" cap="none" spc="0" normalizeH="0" baseline="0" noProof="0" dirty="0">
                <a:ln>
                  <a:noFill/>
                </a:ln>
                <a:solidFill>
                  <a:srgbClr val="3494BA"/>
                </a:solidFill>
                <a:effectLst/>
                <a:uLnTx/>
                <a:uFillTx/>
                <a:latin typeface="Trebuchet MS (Body)"/>
                <a:ea typeface="Montserrat"/>
                <a:cs typeface="Times New Roman" panose="02020603050405020304" pitchFamily="18" charset="0"/>
                <a:sym typeface="Montserrat"/>
              </a:rPr>
              <a:t>EPINED</a:t>
            </a:r>
            <a:r>
              <a:rPr kumimoji="0" lang="es-ES" sz="1600" b="0" i="0" u="none" strike="noStrike" kern="1200" cap="none" spc="0" normalizeH="0" baseline="0" noProof="0" dirty="0">
                <a:ln>
                  <a:noFill/>
                </a:ln>
                <a:solidFill>
                  <a:srgbClr val="000000"/>
                </a:solidFill>
                <a:effectLst/>
                <a:uLnTx/>
                <a:uFillTx/>
                <a:latin typeface="Trebuchet MS (Body)"/>
                <a:ea typeface="Montserrat"/>
                <a:cs typeface="Times New Roman" panose="02020603050405020304" pitchFamily="18" charset="0"/>
                <a:sym typeface="Montserrat"/>
              </a:rPr>
              <a:t> </a:t>
            </a:r>
          </a:p>
          <a:p>
            <a:pPr marL="0" marR="0" lvl="0" indent="0" algn="l" defTabSz="457200" rtl="0" eaLnBrk="1" fontAlgn="auto" latinLnBrk="0" hangingPunct="1">
              <a:lnSpc>
                <a:spcPts val="2709"/>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0000"/>
              </a:solidFill>
              <a:effectLst/>
              <a:uLnTx/>
              <a:uFillTx/>
              <a:latin typeface="Trebuchet MS (Body)"/>
              <a:ea typeface="Montserrat"/>
              <a:cs typeface="Times New Roman" panose="02020603050405020304" pitchFamily="18" charset="0"/>
              <a:sym typeface="Montserrat"/>
            </a:endParaRPr>
          </a:p>
          <a:p>
            <a:pPr marL="285750" marR="0" lvl="0" indent="-285750" algn="l" defTabSz="457200" rtl="0" eaLnBrk="1" fontAlgn="auto" latinLnBrk="0" hangingPunct="1">
              <a:lnSpc>
                <a:spcPts val="2709"/>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Trebuchet MS (Body)"/>
                <a:ea typeface="Montserrat"/>
                <a:cs typeface="Times New Roman" panose="02020603050405020304" pitchFamily="18" charset="0"/>
                <a:sym typeface="Montserrat"/>
              </a:rPr>
              <a:t>Estudio epidemiológico transversal en doble fase</a:t>
            </a:r>
          </a:p>
          <a:p>
            <a:pPr marL="285750" marR="0" lvl="0" indent="-285750" algn="l" defTabSz="457200" rtl="0" eaLnBrk="1" fontAlgn="auto" latinLnBrk="0" hangingPunct="1">
              <a:lnSpc>
                <a:spcPts val="2709"/>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Trebuchet MS (Body)"/>
                <a:ea typeface="Montserrat"/>
                <a:cs typeface="Times New Roman" panose="02020603050405020304" pitchFamily="18" charset="0"/>
                <a:sym typeface="Montserrat"/>
              </a:rPr>
              <a:t>Escuelas de toda la provincia de Tarragona. </a:t>
            </a:r>
          </a:p>
          <a:p>
            <a:pPr marL="285750" marR="0" lvl="0" indent="-285750" algn="l" defTabSz="457200" rtl="0" eaLnBrk="1" fontAlgn="auto" latinLnBrk="0" hangingPunct="1">
              <a:lnSpc>
                <a:spcPts val="2709"/>
              </a:lnSpc>
              <a:spcBef>
                <a:spcPts val="0"/>
              </a:spcBef>
              <a:spcAft>
                <a:spcPts val="0"/>
              </a:spcAft>
              <a:buClrTx/>
              <a:buSzTx/>
              <a:buFont typeface="Arial" panose="020B0604020202020204" pitchFamily="34" charset="0"/>
              <a:buChar char="•"/>
              <a:tabLst/>
              <a:defRPr/>
            </a:pPr>
            <a:endParaRPr kumimoji="0" lang="es-ES" sz="1600" b="0" i="0" u="none" strike="noStrike" kern="1200" cap="none" spc="0" normalizeH="0" baseline="0" noProof="0" dirty="0">
              <a:ln>
                <a:noFill/>
              </a:ln>
              <a:solidFill>
                <a:srgbClr val="000000"/>
              </a:solidFill>
              <a:effectLst/>
              <a:uLnTx/>
              <a:uFillTx/>
              <a:latin typeface="Trebuchet MS (Body)"/>
              <a:ea typeface="Montserrat"/>
              <a:cs typeface="Times New Roman" panose="02020603050405020304" pitchFamily="18" charset="0"/>
              <a:sym typeface="Montserrat"/>
            </a:endParaRPr>
          </a:p>
          <a:p>
            <a:pPr marL="0" marR="0" lvl="0" indent="0" algn="l" defTabSz="457200" rtl="0" eaLnBrk="1" fontAlgn="auto" latinLnBrk="0" hangingPunct="1">
              <a:lnSpc>
                <a:spcPts val="2709"/>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0000"/>
                </a:solidFill>
                <a:effectLst/>
                <a:uLnTx/>
                <a:uFillTx/>
                <a:latin typeface="Trebuchet MS (Body)"/>
                <a:ea typeface="Montserrat"/>
                <a:cs typeface="Times New Roman" panose="02020603050405020304" pitchFamily="18" charset="0"/>
                <a:sym typeface="Montserrat"/>
              </a:rPr>
              <a:t>Primera fase: </a:t>
            </a:r>
            <a:r>
              <a:rPr kumimoji="0" lang="es-ES" sz="1600" b="0" i="1" u="none" strike="noStrike" kern="1200" cap="none" spc="0" normalizeH="0" baseline="0" noProof="0" dirty="0">
                <a:ln>
                  <a:noFill/>
                </a:ln>
                <a:solidFill>
                  <a:srgbClr val="000000"/>
                </a:solidFill>
                <a:effectLst/>
                <a:uLnTx/>
                <a:uFillTx/>
                <a:latin typeface="Trebuchet MS (Body)"/>
                <a:ea typeface="Montserrat"/>
                <a:cs typeface="Times New Roman" panose="02020603050405020304" pitchFamily="18" charset="0"/>
                <a:sym typeface="Montserrat"/>
              </a:rPr>
              <a:t>detección</a:t>
            </a:r>
          </a:p>
          <a:p>
            <a:pPr marL="0" marR="0" lvl="0" indent="0" algn="l" defTabSz="457200" rtl="0" eaLnBrk="1" fontAlgn="auto" latinLnBrk="0" hangingPunct="1">
              <a:lnSpc>
                <a:spcPts val="2709"/>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Trebuchet MS (Body)"/>
                <a:ea typeface="Montserrat"/>
                <a:cs typeface="Times New Roman" panose="02020603050405020304" pitchFamily="18" charset="0"/>
                <a:sym typeface="Montserrat"/>
              </a:rPr>
              <a:t>	n=6.800, información de maestros </a:t>
            </a:r>
          </a:p>
          <a:p>
            <a:pPr marL="0" marR="0" lvl="0" indent="0" algn="l" defTabSz="457200" rtl="0" eaLnBrk="1" fontAlgn="auto" latinLnBrk="0" hangingPunct="1">
              <a:lnSpc>
                <a:spcPts val="2709"/>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Trebuchet MS (Body)"/>
                <a:ea typeface="Montserrat"/>
                <a:cs typeface="Times New Roman" panose="02020603050405020304" pitchFamily="18" charset="0"/>
                <a:sym typeface="Montserrat"/>
              </a:rPr>
              <a:t>	n=3.727, con maestros + padres.</a:t>
            </a:r>
          </a:p>
          <a:p>
            <a:pPr marL="285750" marR="0" lvl="0" indent="-285750" algn="l" defTabSz="457200" rtl="0" eaLnBrk="1" fontAlgn="auto" latinLnBrk="0" hangingPunct="1">
              <a:lnSpc>
                <a:spcPts val="2709"/>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Trebuchet MS (Body)"/>
                <a:ea typeface="Montserrat"/>
                <a:cs typeface="Times New Roman" panose="02020603050405020304" pitchFamily="18" charset="0"/>
                <a:sym typeface="Montserrat"/>
              </a:rPr>
              <a:t>Cuestionario</a:t>
            </a:r>
            <a:r>
              <a:rPr kumimoji="0" lang="es-ES" sz="1600" b="1" i="0" u="none" strike="noStrike" kern="1200" cap="none" spc="0" normalizeH="0" baseline="0" noProof="0" dirty="0">
                <a:ln>
                  <a:noFill/>
                </a:ln>
                <a:solidFill>
                  <a:srgbClr val="000000"/>
                </a:solidFill>
                <a:effectLst/>
                <a:uLnTx/>
                <a:uFillTx/>
                <a:latin typeface="Trebuchet MS (Body)"/>
                <a:ea typeface="Montserrat"/>
                <a:cs typeface="Times New Roman" panose="02020603050405020304" pitchFamily="18" charset="0"/>
                <a:sym typeface="Montserrat"/>
              </a:rPr>
              <a:t> CONNERS EC GI (PRE) y CONNERS AI (SCH)</a:t>
            </a:r>
          </a:p>
          <a:p>
            <a:pPr marL="0" marR="0" lvl="0" indent="0" algn="l" defTabSz="457200" rtl="0" eaLnBrk="1" fontAlgn="auto" latinLnBrk="0" hangingPunct="1">
              <a:lnSpc>
                <a:spcPts val="2709"/>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0000"/>
              </a:solidFill>
              <a:effectLst/>
              <a:uLnTx/>
              <a:uFillTx/>
              <a:latin typeface="Trebuchet MS (Body)"/>
              <a:ea typeface="Montserrat"/>
              <a:cs typeface="Times New Roman" panose="02020603050405020304" pitchFamily="18" charset="0"/>
              <a:sym typeface="Montserrat"/>
            </a:endParaRPr>
          </a:p>
          <a:p>
            <a:pPr marL="0" marR="0" lvl="0" indent="0" algn="l" defTabSz="457200" rtl="0" eaLnBrk="1" fontAlgn="auto" latinLnBrk="0" hangingPunct="1">
              <a:lnSpc>
                <a:spcPts val="2709"/>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0000"/>
                </a:solidFill>
                <a:effectLst/>
                <a:uLnTx/>
                <a:uFillTx/>
                <a:latin typeface="Trebuchet MS (Body)"/>
                <a:ea typeface="Montserrat"/>
                <a:cs typeface="Times New Roman" panose="02020603050405020304" pitchFamily="18" charset="0"/>
                <a:sym typeface="Montserrat"/>
              </a:rPr>
              <a:t>Segunda fase: </a:t>
            </a:r>
            <a:r>
              <a:rPr kumimoji="0" lang="es-ES" sz="1600" b="1" i="1" u="none" strike="noStrike" kern="1200" cap="none" spc="0" normalizeH="0" baseline="0" noProof="0" dirty="0">
                <a:ln>
                  <a:noFill/>
                </a:ln>
                <a:solidFill>
                  <a:srgbClr val="000000"/>
                </a:solidFill>
                <a:effectLst/>
                <a:uLnTx/>
                <a:uFillTx/>
                <a:latin typeface="Trebuchet MS (Body)"/>
                <a:ea typeface="Montserrat"/>
                <a:cs typeface="Times New Roman" panose="02020603050405020304" pitchFamily="18" charset="0"/>
                <a:sym typeface="Montserrat"/>
              </a:rPr>
              <a:t>d</a:t>
            </a:r>
            <a:r>
              <a:rPr kumimoji="0" lang="es-ES" sz="1600" b="0" i="1" u="none" strike="noStrike" kern="1200" cap="none" spc="0" normalizeH="0" baseline="0" noProof="0" dirty="0">
                <a:ln>
                  <a:noFill/>
                </a:ln>
                <a:solidFill>
                  <a:srgbClr val="000000"/>
                </a:solidFill>
                <a:effectLst/>
                <a:uLnTx/>
                <a:uFillTx/>
                <a:latin typeface="Trebuchet MS (Body)"/>
                <a:ea typeface="Montserrat"/>
                <a:cs typeface="Times New Roman" panose="02020603050405020304" pitchFamily="18" charset="0"/>
                <a:sym typeface="Montserrat"/>
              </a:rPr>
              <a:t>iagnóstico</a:t>
            </a:r>
          </a:p>
          <a:p>
            <a:pPr marL="0" marR="0" lvl="0" indent="0" algn="l" defTabSz="457200" rtl="0" eaLnBrk="1" fontAlgn="auto" latinLnBrk="0" hangingPunct="1">
              <a:lnSpc>
                <a:spcPts val="2709"/>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0000"/>
                </a:solidFill>
                <a:effectLst/>
                <a:uLnTx/>
                <a:uFillTx/>
                <a:latin typeface="Trebuchet MS (Body)"/>
                <a:ea typeface="Montserrat"/>
                <a:cs typeface="Times New Roman" panose="02020603050405020304" pitchFamily="18" charset="0"/>
                <a:sym typeface="Montserrat"/>
              </a:rPr>
              <a:t>	</a:t>
            </a:r>
            <a:r>
              <a:rPr kumimoji="0" lang="es-ES" sz="1600" b="0" i="0" u="none" strike="noStrike" kern="1200" cap="none" spc="0" normalizeH="0" baseline="0" noProof="0" dirty="0">
                <a:ln>
                  <a:noFill/>
                </a:ln>
                <a:solidFill>
                  <a:srgbClr val="000000"/>
                </a:solidFill>
                <a:effectLst/>
                <a:uLnTx/>
                <a:uFillTx/>
                <a:latin typeface="Trebuchet MS (Body)"/>
                <a:ea typeface="Montserrat"/>
                <a:cs typeface="Times New Roman" panose="02020603050405020304" pitchFamily="18" charset="0"/>
                <a:sym typeface="Montserrat"/>
              </a:rPr>
              <a:t>n=781 </a:t>
            </a:r>
          </a:p>
          <a:p>
            <a:pPr marL="285750" marR="0" lvl="0" indent="-285750" algn="l" defTabSz="457200" rtl="0" eaLnBrk="1" fontAlgn="auto" latinLnBrk="0" hangingPunct="1">
              <a:lnSpc>
                <a:spcPts val="2709"/>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Trebuchet MS (Body)"/>
                <a:ea typeface="Montserrat"/>
                <a:cs typeface="Times New Roman" panose="02020603050405020304" pitchFamily="18" charset="0"/>
                <a:sym typeface="Montserrat"/>
              </a:rPr>
              <a:t>criterios DSM-5: </a:t>
            </a:r>
            <a:r>
              <a:rPr kumimoji="0" lang="es-ES" sz="1600" b="1" i="0" u="none" strike="noStrike" kern="1200" cap="none" spc="0" normalizeH="0" baseline="0" noProof="0" dirty="0">
                <a:ln>
                  <a:noFill/>
                </a:ln>
                <a:solidFill>
                  <a:srgbClr val="000000"/>
                </a:solidFill>
                <a:effectLst/>
                <a:uLnTx/>
                <a:uFillTx/>
                <a:latin typeface="Trebuchet MS (Body)"/>
                <a:ea typeface="Montserrat"/>
                <a:cs typeface="Times New Roman" panose="02020603050405020304" pitchFamily="18" charset="0"/>
                <a:sym typeface="Montserrat"/>
              </a:rPr>
              <a:t>K-SADS-PL</a:t>
            </a:r>
          </a:p>
        </p:txBody>
      </p:sp>
      <p:pic>
        <p:nvPicPr>
          <p:cNvPr id="3" name="Picture 2" descr="A diagram of a patient's flow&#10;&#10;AI-generated content may be incorrect.">
            <a:extLst>
              <a:ext uri="{FF2B5EF4-FFF2-40B4-BE49-F238E27FC236}">
                <a16:creationId xmlns:a16="http://schemas.microsoft.com/office/drawing/2014/main" id="{EA943FE0-5B66-AE38-4D1F-E0035D4EA78E}"/>
              </a:ext>
            </a:extLst>
          </p:cNvPr>
          <p:cNvPicPr>
            <a:picLocks noChangeAspect="1"/>
          </p:cNvPicPr>
          <p:nvPr/>
        </p:nvPicPr>
        <p:blipFill>
          <a:blip r:embed="rId2"/>
          <a:srcRect t="5242" b="5653"/>
          <a:stretch>
            <a:fillRect/>
          </a:stretch>
        </p:blipFill>
        <p:spPr>
          <a:xfrm>
            <a:off x="4570986" y="1104254"/>
            <a:ext cx="6005432" cy="5351165"/>
          </a:xfrm>
          <a:prstGeom prst="rect">
            <a:avLst/>
          </a:prstGeom>
          <a:ln>
            <a:solidFill>
              <a:schemeClr val="bg2">
                <a:lumMod val="90000"/>
              </a:schemeClr>
            </a:solidFill>
          </a:ln>
        </p:spPr>
      </p:pic>
      <p:sp>
        <p:nvSpPr>
          <p:cNvPr id="2" name="TextBox 1">
            <a:extLst>
              <a:ext uri="{FF2B5EF4-FFF2-40B4-BE49-F238E27FC236}">
                <a16:creationId xmlns:a16="http://schemas.microsoft.com/office/drawing/2014/main" id="{FE57CD05-1F01-16B1-DE72-D59CBBEF26DA}"/>
              </a:ext>
            </a:extLst>
          </p:cNvPr>
          <p:cNvSpPr txBox="1"/>
          <p:nvPr/>
        </p:nvSpPr>
        <p:spPr>
          <a:xfrm>
            <a:off x="334852" y="353100"/>
            <a:ext cx="1788588"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29AA97"/>
                </a:solidFill>
                <a:effectLst/>
                <a:uLnTx/>
                <a:uFillTx/>
                <a:latin typeface="Calibri" charset="0"/>
                <a:ea typeface="Calibri" charset="0"/>
                <a:cs typeface="Calibri" charset="0"/>
                <a:sym typeface="Montserrat Bold"/>
              </a:rPr>
              <a:t>Métodos</a:t>
            </a:r>
            <a:endParaRPr kumimoji="0" lang="en-US" sz="3200" b="1" i="0" u="none" strike="noStrike" kern="1200" cap="none" spc="0" normalizeH="0" baseline="0" noProof="0" dirty="0">
              <a:ln>
                <a:noFill/>
              </a:ln>
              <a:solidFill>
                <a:srgbClr val="29AA97"/>
              </a:solidFill>
              <a:effectLst/>
              <a:uLnTx/>
              <a:uFillTx/>
              <a:latin typeface="Calibri" charset="0"/>
              <a:ea typeface="Calibri" charset="0"/>
              <a:cs typeface="Calibri" charset="0"/>
            </a:endParaRPr>
          </a:p>
        </p:txBody>
      </p:sp>
    </p:spTree>
    <p:extLst>
      <p:ext uri="{BB962C8B-B14F-4D97-AF65-F5344CB8AC3E}">
        <p14:creationId xmlns:p14="http://schemas.microsoft.com/office/powerpoint/2010/main" val="2112135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8300A-2951-7E3D-CE4C-5E9791187D73}"/>
            </a:ext>
          </a:extLst>
        </p:cNvPr>
        <p:cNvGrpSpPr/>
        <p:nvPr/>
      </p:nvGrpSpPr>
      <p:grpSpPr>
        <a:xfrm>
          <a:off x="0" y="0"/>
          <a:ext cx="0" cy="0"/>
          <a:chOff x="0" y="0"/>
          <a:chExt cx="0" cy="0"/>
        </a:xfrm>
      </p:grpSpPr>
      <p:grpSp>
        <p:nvGrpSpPr>
          <p:cNvPr id="4" name="Group 20">
            <a:extLst>
              <a:ext uri="{FF2B5EF4-FFF2-40B4-BE49-F238E27FC236}">
                <a16:creationId xmlns:a16="http://schemas.microsoft.com/office/drawing/2014/main" id="{3E83A0D3-340C-7FFA-9360-94348AEC976E}"/>
              </a:ext>
            </a:extLst>
          </p:cNvPr>
          <p:cNvGrpSpPr/>
          <p:nvPr/>
        </p:nvGrpSpPr>
        <p:grpSpPr>
          <a:xfrm>
            <a:off x="-5045709" y="257696"/>
            <a:ext cx="7331710" cy="718298"/>
            <a:chOff x="0" y="0"/>
            <a:chExt cx="885757" cy="111640"/>
          </a:xfrm>
        </p:grpSpPr>
        <p:sp>
          <p:nvSpPr>
            <p:cNvPr id="5" name="Freeform 21">
              <a:extLst>
                <a:ext uri="{FF2B5EF4-FFF2-40B4-BE49-F238E27FC236}">
                  <a16:creationId xmlns:a16="http://schemas.microsoft.com/office/drawing/2014/main" id="{DBB1BB13-F37C-942F-5DC8-E266BF27244D}"/>
                </a:ext>
              </a:extLst>
            </p:cNvPr>
            <p:cNvSpPr/>
            <p:nvPr/>
          </p:nvSpPr>
          <p:spPr>
            <a:xfrm>
              <a:off x="0" y="0"/>
              <a:ext cx="885757" cy="111640"/>
            </a:xfrm>
            <a:custGeom>
              <a:avLst/>
              <a:gdLst/>
              <a:ahLst/>
              <a:cxnLst/>
              <a:rect l="l" t="t" r="r" b="b"/>
              <a:pathLst>
                <a:path w="885757" h="111640">
                  <a:moveTo>
                    <a:pt x="55820" y="0"/>
                  </a:moveTo>
                  <a:lnTo>
                    <a:pt x="829938" y="0"/>
                  </a:lnTo>
                  <a:cubicBezTo>
                    <a:pt x="860766" y="0"/>
                    <a:pt x="885757" y="24991"/>
                    <a:pt x="885757" y="55820"/>
                  </a:cubicBezTo>
                  <a:lnTo>
                    <a:pt x="885757" y="55820"/>
                  </a:lnTo>
                  <a:cubicBezTo>
                    <a:pt x="885757" y="70624"/>
                    <a:pt x="879876" y="84822"/>
                    <a:pt x="869408" y="95290"/>
                  </a:cubicBezTo>
                  <a:cubicBezTo>
                    <a:pt x="858940" y="105759"/>
                    <a:pt x="844742" y="111640"/>
                    <a:pt x="829938" y="111640"/>
                  </a:cubicBezTo>
                  <a:lnTo>
                    <a:pt x="55820" y="111640"/>
                  </a:lnTo>
                  <a:cubicBezTo>
                    <a:pt x="41015" y="111640"/>
                    <a:pt x="26817" y="105759"/>
                    <a:pt x="16349" y="95290"/>
                  </a:cubicBezTo>
                  <a:cubicBezTo>
                    <a:pt x="5881" y="84822"/>
                    <a:pt x="0" y="70624"/>
                    <a:pt x="0" y="55820"/>
                  </a:cubicBezTo>
                  <a:lnTo>
                    <a:pt x="0" y="55820"/>
                  </a:lnTo>
                  <a:cubicBezTo>
                    <a:pt x="0" y="41015"/>
                    <a:pt x="5881" y="26817"/>
                    <a:pt x="16349" y="16349"/>
                  </a:cubicBezTo>
                  <a:cubicBezTo>
                    <a:pt x="26817" y="5881"/>
                    <a:pt x="41015" y="0"/>
                    <a:pt x="55820" y="0"/>
                  </a:cubicBezTo>
                  <a:close/>
                </a:path>
              </a:pathLst>
            </a:custGeom>
            <a:solidFill>
              <a:schemeClr val="accent5">
                <a:lumMod val="40000"/>
                <a:lumOff val="60000"/>
              </a:schemeClr>
            </a:solidFill>
            <a:ln cap="rnd">
              <a:noFill/>
              <a:prstDash val="solid"/>
              <a:rou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6" name="TextBox 22">
              <a:extLst>
                <a:ext uri="{FF2B5EF4-FFF2-40B4-BE49-F238E27FC236}">
                  <a16:creationId xmlns:a16="http://schemas.microsoft.com/office/drawing/2014/main" id="{CDEC4985-1213-D4EC-51A5-0E1B0C974CF5}"/>
                </a:ext>
              </a:extLst>
            </p:cNvPr>
            <p:cNvSpPr txBox="1"/>
            <p:nvPr/>
          </p:nvSpPr>
          <p:spPr>
            <a:xfrm>
              <a:off x="0" y="-19050"/>
              <a:ext cx="885757" cy="130690"/>
            </a:xfrm>
            <a:prstGeom prst="rect">
              <a:avLst/>
            </a:prstGeom>
          </p:spPr>
          <p:txBody>
            <a:bodyPr lIns="50800" tIns="50800" rIns="50800" bIns="50800" rtlCol="0" anchor="ctr"/>
            <a:lstStyle/>
            <a:p>
              <a:pPr marL="0" marR="0" lvl="0" indent="0" algn="ctr" defTabSz="457200" rtl="0" eaLnBrk="1" fontAlgn="auto" latinLnBrk="0" hangingPunct="1">
                <a:lnSpc>
                  <a:spcPts val="28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sp>
        <p:nvSpPr>
          <p:cNvPr id="50" name="TextBox 22">
            <a:extLst>
              <a:ext uri="{FF2B5EF4-FFF2-40B4-BE49-F238E27FC236}">
                <a16:creationId xmlns:a16="http://schemas.microsoft.com/office/drawing/2014/main" id="{1BE764B5-D1F6-8E83-DD2F-CCED7361AD28}"/>
              </a:ext>
            </a:extLst>
          </p:cNvPr>
          <p:cNvSpPr txBox="1"/>
          <p:nvPr/>
        </p:nvSpPr>
        <p:spPr>
          <a:xfrm>
            <a:off x="311412" y="1217151"/>
            <a:ext cx="10068988" cy="2730556"/>
          </a:xfrm>
          <a:prstGeom prst="rect">
            <a:avLst/>
          </a:prstGeom>
        </p:spPr>
        <p:txBody>
          <a:bodyPr wrap="square" lIns="0" tIns="0" rIns="0" bIns="0" rtlCol="0" anchor="t">
            <a:spAutoFit/>
          </a:bodyPr>
          <a:lstStyle/>
          <a:p>
            <a:pPr marL="0" marR="0" lvl="0" indent="0" algn="l" defTabSz="457200" rtl="0" eaLnBrk="1" fontAlgn="auto" latinLnBrk="0" hangingPunct="1">
              <a:lnSpc>
                <a:spcPts val="2709"/>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solidFill>
                <a:effectLst/>
                <a:uLnTx/>
                <a:uFillTx/>
                <a:latin typeface="Trebuchet MS" panose="020B0603020202020204"/>
                <a:ea typeface="+mn-ea"/>
                <a:cs typeface="+mn-cs"/>
              </a:rPr>
              <a:t>Cálculo de Contaminantes del Aire</a:t>
            </a:r>
          </a:p>
          <a:p>
            <a:pPr marL="285750" marR="0" lvl="0" indent="-285750" algn="l" defTabSz="457200" rtl="0" eaLnBrk="1" fontAlgn="auto" latinLnBrk="0" hangingPunct="1">
              <a:lnSpc>
                <a:spcPts val="2709"/>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prstClr val="black"/>
                </a:solidFill>
                <a:effectLst/>
                <a:uLnTx/>
                <a:uFillTx/>
                <a:latin typeface="Trebuchet MS" panose="020B0603020202020204"/>
                <a:ea typeface="+mn-ea"/>
                <a:cs typeface="+mn-cs"/>
              </a:rPr>
              <a:t>La exposición parental durante el embarazo se estimó mediante datos demográficos y historial residencial.</a:t>
            </a:r>
          </a:p>
          <a:p>
            <a:pPr marL="285750" marR="0" lvl="0" indent="-285750" algn="l" defTabSz="457200" rtl="0" eaLnBrk="1" fontAlgn="auto" latinLnBrk="0" hangingPunct="1">
              <a:lnSpc>
                <a:spcPts val="2709"/>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Trebuchet MS (Body)"/>
                <a:ea typeface="Montserrat"/>
                <a:cs typeface="Times New Roman" panose="02020603050405020304" pitchFamily="18" charset="0"/>
                <a:sym typeface="Montserrat"/>
              </a:rPr>
              <a:t>Se evaluaron </a:t>
            </a:r>
            <a:r>
              <a:rPr kumimoji="0" lang="es-ES" sz="1600" b="1" i="0" u="none" strike="noStrike" kern="1200" cap="none" spc="0" normalizeH="0" baseline="0" noProof="0" dirty="0">
                <a:ln>
                  <a:noFill/>
                </a:ln>
                <a:solidFill>
                  <a:srgbClr val="000000"/>
                </a:solidFill>
                <a:effectLst/>
                <a:uLnTx/>
                <a:uFillTx/>
                <a:latin typeface="Trebuchet MS" panose="020B0603020202020204"/>
                <a:ea typeface="Montserrat"/>
                <a:cs typeface="Montserrat"/>
                <a:sym typeface="Montserrat"/>
              </a:rPr>
              <a:t>PM2.5, PM10, NO₂, NOₓ y O₃</a:t>
            </a:r>
            <a:r>
              <a:rPr kumimoji="0" lang="es-ES" sz="1600" b="1" i="0" u="none" strike="noStrike" kern="1200" cap="none" spc="0" normalizeH="0" baseline="0" noProof="0" dirty="0">
                <a:ln>
                  <a:noFill/>
                </a:ln>
                <a:solidFill>
                  <a:srgbClr val="000000"/>
                </a:solidFill>
                <a:effectLst/>
                <a:uLnTx/>
                <a:uFillTx/>
                <a:latin typeface="Trebuchet MS (Body)"/>
                <a:ea typeface="Montserrat"/>
                <a:cs typeface="Times New Roman" panose="02020603050405020304" pitchFamily="18" charset="0"/>
                <a:sym typeface="Montserrat"/>
              </a:rPr>
              <a:t>.</a:t>
            </a:r>
            <a:endParaRPr kumimoji="0" lang="es-E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ts val="2709"/>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Trebuchet MS (Body)"/>
                <a:ea typeface="Montserrat"/>
                <a:cs typeface="Times New Roman" panose="02020603050405020304" pitchFamily="18" charset="0"/>
                <a:sym typeface="Montserrat"/>
              </a:rPr>
              <a:t>La exposición prenatal a contaminantes del aire se estimó mediante el modelo LUR del proyecto ESCAPE, mientras que la exposición a O₃ se calculó con información de los proyectos ELAPSE.</a:t>
            </a:r>
          </a:p>
          <a:p>
            <a:pPr marL="285750" marR="0" lvl="0" indent="-285750" algn="l" defTabSz="457200" rtl="0" eaLnBrk="1" fontAlgn="auto" latinLnBrk="0" hangingPunct="1">
              <a:lnSpc>
                <a:spcPts val="2709"/>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Trebuchet MS (Body)"/>
                <a:ea typeface="Montserrat"/>
                <a:cs typeface="Times New Roman" panose="02020603050405020304" pitchFamily="18" charset="0"/>
                <a:sym typeface="Montserrat"/>
              </a:rPr>
              <a:t>La exposición promedio durante el embarazo se calculó mediante </a:t>
            </a:r>
            <a:r>
              <a:rPr kumimoji="0" lang="es-ES" sz="1600" b="0" i="0" u="none" strike="noStrike" kern="1200" cap="none" spc="0" normalizeH="0" baseline="0" noProof="0" dirty="0" err="1">
                <a:ln>
                  <a:noFill/>
                </a:ln>
                <a:solidFill>
                  <a:srgbClr val="000000"/>
                </a:solidFill>
                <a:effectLst/>
                <a:uLnTx/>
                <a:uFillTx/>
                <a:latin typeface="Trebuchet MS (Body)"/>
                <a:ea typeface="Montserrat"/>
                <a:cs typeface="Times New Roman" panose="02020603050405020304" pitchFamily="18" charset="0"/>
                <a:sym typeface="Montserrat"/>
              </a:rPr>
              <a:t>retroextrapolación</a:t>
            </a:r>
            <a:r>
              <a:rPr kumimoji="0" lang="es-ES" sz="1600" b="0" i="0" u="none" strike="noStrike" kern="1200" cap="none" spc="0" normalizeH="0" baseline="0" noProof="0" dirty="0">
                <a:ln>
                  <a:noFill/>
                </a:ln>
                <a:solidFill>
                  <a:srgbClr val="000000"/>
                </a:solidFill>
                <a:effectLst/>
                <a:uLnTx/>
                <a:uFillTx/>
                <a:latin typeface="Trebuchet MS (Body)"/>
                <a:ea typeface="Montserrat"/>
                <a:cs typeface="Times New Roman" panose="02020603050405020304" pitchFamily="18" charset="0"/>
                <a:sym typeface="Montserrat"/>
              </a:rPr>
              <a:t> de concentraciones anuales.</a:t>
            </a:r>
          </a:p>
        </p:txBody>
      </p:sp>
      <p:sp>
        <p:nvSpPr>
          <p:cNvPr id="2" name="TextBox 1">
            <a:extLst>
              <a:ext uri="{FF2B5EF4-FFF2-40B4-BE49-F238E27FC236}">
                <a16:creationId xmlns:a16="http://schemas.microsoft.com/office/drawing/2014/main" id="{2DCA1312-F242-CF4E-DD42-059DAE54834A}"/>
              </a:ext>
            </a:extLst>
          </p:cNvPr>
          <p:cNvSpPr txBox="1"/>
          <p:nvPr/>
        </p:nvSpPr>
        <p:spPr>
          <a:xfrm>
            <a:off x="334852" y="353100"/>
            <a:ext cx="1788588"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29AA97"/>
                </a:solidFill>
                <a:effectLst/>
                <a:uLnTx/>
                <a:uFillTx/>
                <a:latin typeface="Calibri" charset="0"/>
                <a:ea typeface="Calibri" charset="0"/>
                <a:cs typeface="Calibri" charset="0"/>
                <a:sym typeface="Montserrat Bold"/>
              </a:rPr>
              <a:t>Métodos</a:t>
            </a:r>
            <a:endParaRPr kumimoji="0" lang="en-US" sz="3200" b="1" i="0" u="none" strike="noStrike" kern="1200" cap="none" spc="0" normalizeH="0" baseline="0" noProof="0" dirty="0">
              <a:ln>
                <a:noFill/>
              </a:ln>
              <a:solidFill>
                <a:srgbClr val="29AA97"/>
              </a:solidFill>
              <a:effectLst/>
              <a:uLnTx/>
              <a:uFillTx/>
              <a:latin typeface="Calibri" charset="0"/>
              <a:ea typeface="Calibri" charset="0"/>
              <a:cs typeface="Calibri" charset="0"/>
            </a:endParaRPr>
          </a:p>
        </p:txBody>
      </p:sp>
      <p:sp>
        <p:nvSpPr>
          <p:cNvPr id="7" name="TextBox 22">
            <a:extLst>
              <a:ext uri="{FF2B5EF4-FFF2-40B4-BE49-F238E27FC236}">
                <a16:creationId xmlns:a16="http://schemas.microsoft.com/office/drawing/2014/main" id="{5FAD7288-331F-001F-56C3-9306E0709293}"/>
              </a:ext>
            </a:extLst>
          </p:cNvPr>
          <p:cNvSpPr txBox="1"/>
          <p:nvPr/>
        </p:nvSpPr>
        <p:spPr>
          <a:xfrm>
            <a:off x="311412" y="4310151"/>
            <a:ext cx="10068988" cy="2384307"/>
          </a:xfrm>
          <a:prstGeom prst="rect">
            <a:avLst/>
          </a:prstGeom>
        </p:spPr>
        <p:txBody>
          <a:bodyPr wrap="square" lIns="0" tIns="0" rIns="0" bIns="0" rtlCol="0" anchor="t">
            <a:spAutoFit/>
          </a:bodyPr>
          <a:lstStyle/>
          <a:p>
            <a:pPr marL="0" marR="0" lvl="0" indent="0" algn="l" defTabSz="457200" rtl="0" eaLnBrk="1" fontAlgn="auto" latinLnBrk="0" hangingPunct="1">
              <a:lnSpc>
                <a:spcPts val="2709"/>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0000"/>
                </a:solidFill>
                <a:effectLst/>
                <a:uLnTx/>
                <a:uFillTx/>
                <a:latin typeface="Trebuchet MS (Body)"/>
                <a:ea typeface="Montserrat"/>
                <a:cs typeface="Times New Roman" panose="02020603050405020304" pitchFamily="18" charset="0"/>
                <a:sym typeface="Montserrat"/>
              </a:rPr>
              <a:t>Covariables</a:t>
            </a:r>
          </a:p>
          <a:p>
            <a:pPr marL="285750" marR="0" lvl="0" indent="-285750" algn="l" defTabSz="457200" rtl="0" eaLnBrk="1" fontAlgn="auto" latinLnBrk="0" hangingPunct="1">
              <a:lnSpc>
                <a:spcPts val="2709"/>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Trebuchet MS (Body)"/>
                <a:ea typeface="Montserrat"/>
                <a:cs typeface="Times New Roman" panose="02020603050405020304" pitchFamily="18" charset="0"/>
                <a:sym typeface="Montserrat"/>
              </a:rPr>
              <a:t>Índice de Vegetación (NDVI), Distancia a la industria, Índice de privación socioeconómica, Tipo de zona residencial</a:t>
            </a:r>
          </a:p>
          <a:p>
            <a:pPr marL="285750" marR="0" lvl="0" indent="-285750" algn="l" defTabSz="457200" rtl="0" eaLnBrk="1" fontAlgn="auto" latinLnBrk="0" hangingPunct="1">
              <a:lnSpc>
                <a:spcPts val="2709"/>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Trebuchet MS (Body)"/>
                <a:ea typeface="Montserrat"/>
                <a:cs typeface="Times New Roman" panose="02020603050405020304" pitchFamily="18" charset="0"/>
                <a:sym typeface="Montserrat"/>
              </a:rPr>
              <a:t>Factores del niño: Edad y sexo.</a:t>
            </a:r>
          </a:p>
          <a:p>
            <a:pPr marL="285750" marR="0" lvl="0" indent="-285750" algn="l" defTabSz="457200" rtl="0" eaLnBrk="1" fontAlgn="auto" latinLnBrk="0" hangingPunct="1">
              <a:lnSpc>
                <a:spcPts val="2709"/>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Trebuchet MS (Body)"/>
                <a:ea typeface="Montserrat"/>
                <a:cs typeface="Times New Roman" panose="02020603050405020304" pitchFamily="18" charset="0"/>
                <a:sym typeface="Montserrat"/>
              </a:rPr>
              <a:t>Factores del embarazo: Consumo de tabaco o alcohol durante el embarazo, niño pequeño para la edad gestacional (SGA).</a:t>
            </a:r>
          </a:p>
          <a:p>
            <a:pPr marL="285750" marR="0" lvl="0" indent="-285750" algn="l" defTabSz="457200" rtl="0" eaLnBrk="1" fontAlgn="auto" latinLnBrk="0" hangingPunct="1">
              <a:lnSpc>
                <a:spcPts val="2709"/>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Trebuchet MS (Body)"/>
                <a:ea typeface="Montserrat"/>
                <a:cs typeface="Times New Roman" panose="02020603050405020304" pitchFamily="18" charset="0"/>
                <a:sym typeface="Montserrat"/>
              </a:rPr>
              <a:t>Riesgo de TDAH parental: Evaluado mediante el ASRS de la OMS</a:t>
            </a:r>
            <a:endParaRPr kumimoji="0" lang="en-US" sz="1600" b="1" i="0" u="none" strike="noStrike" kern="1200" cap="none" spc="0" normalizeH="0" baseline="0" noProof="0" dirty="0">
              <a:ln>
                <a:noFill/>
              </a:ln>
              <a:solidFill>
                <a:srgbClr val="000000"/>
              </a:solidFill>
              <a:effectLst/>
              <a:uLnTx/>
              <a:uFillTx/>
              <a:latin typeface="Trebuchet MS (Body)"/>
              <a:ea typeface="Montserrat"/>
              <a:cs typeface="Times New Roman" panose="02020603050405020304" pitchFamily="18" charset="0"/>
              <a:sym typeface="Montserrat"/>
            </a:endParaRPr>
          </a:p>
        </p:txBody>
      </p:sp>
    </p:spTree>
    <p:extLst>
      <p:ext uri="{BB962C8B-B14F-4D97-AF65-F5344CB8AC3E}">
        <p14:creationId xmlns:p14="http://schemas.microsoft.com/office/powerpoint/2010/main" val="964491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B4372-1DA1-6674-C369-A93F81EE8A8C}"/>
            </a:ext>
          </a:extLst>
        </p:cNvPr>
        <p:cNvGrpSpPr/>
        <p:nvPr/>
      </p:nvGrpSpPr>
      <p:grpSpPr>
        <a:xfrm>
          <a:off x="0" y="0"/>
          <a:ext cx="0" cy="0"/>
          <a:chOff x="0" y="0"/>
          <a:chExt cx="0" cy="0"/>
        </a:xfrm>
      </p:grpSpPr>
      <p:grpSp>
        <p:nvGrpSpPr>
          <p:cNvPr id="25" name="Group 20">
            <a:extLst>
              <a:ext uri="{FF2B5EF4-FFF2-40B4-BE49-F238E27FC236}">
                <a16:creationId xmlns:a16="http://schemas.microsoft.com/office/drawing/2014/main" id="{8700A670-5A9B-BC5B-20F4-D93B9ABDCC18}"/>
              </a:ext>
            </a:extLst>
          </p:cNvPr>
          <p:cNvGrpSpPr/>
          <p:nvPr/>
        </p:nvGrpSpPr>
        <p:grpSpPr>
          <a:xfrm>
            <a:off x="-4730749" y="352742"/>
            <a:ext cx="7331710" cy="718298"/>
            <a:chOff x="0" y="0"/>
            <a:chExt cx="885757" cy="111640"/>
          </a:xfrm>
        </p:grpSpPr>
        <p:sp>
          <p:nvSpPr>
            <p:cNvPr id="26" name="Freeform 21">
              <a:extLst>
                <a:ext uri="{FF2B5EF4-FFF2-40B4-BE49-F238E27FC236}">
                  <a16:creationId xmlns:a16="http://schemas.microsoft.com/office/drawing/2014/main" id="{CFC82275-34B1-D5E9-E658-16D42D302ECF}"/>
                </a:ext>
              </a:extLst>
            </p:cNvPr>
            <p:cNvSpPr/>
            <p:nvPr/>
          </p:nvSpPr>
          <p:spPr>
            <a:xfrm>
              <a:off x="0" y="0"/>
              <a:ext cx="885757" cy="111640"/>
            </a:xfrm>
            <a:custGeom>
              <a:avLst/>
              <a:gdLst/>
              <a:ahLst/>
              <a:cxnLst/>
              <a:rect l="l" t="t" r="r" b="b"/>
              <a:pathLst>
                <a:path w="885757" h="111640">
                  <a:moveTo>
                    <a:pt x="55820" y="0"/>
                  </a:moveTo>
                  <a:lnTo>
                    <a:pt x="829938" y="0"/>
                  </a:lnTo>
                  <a:cubicBezTo>
                    <a:pt x="860766" y="0"/>
                    <a:pt x="885757" y="24991"/>
                    <a:pt x="885757" y="55820"/>
                  </a:cubicBezTo>
                  <a:lnTo>
                    <a:pt x="885757" y="55820"/>
                  </a:lnTo>
                  <a:cubicBezTo>
                    <a:pt x="885757" y="70624"/>
                    <a:pt x="879876" y="84822"/>
                    <a:pt x="869408" y="95290"/>
                  </a:cubicBezTo>
                  <a:cubicBezTo>
                    <a:pt x="858940" y="105759"/>
                    <a:pt x="844742" y="111640"/>
                    <a:pt x="829938" y="111640"/>
                  </a:cubicBezTo>
                  <a:lnTo>
                    <a:pt x="55820" y="111640"/>
                  </a:lnTo>
                  <a:cubicBezTo>
                    <a:pt x="41015" y="111640"/>
                    <a:pt x="26817" y="105759"/>
                    <a:pt x="16349" y="95290"/>
                  </a:cubicBezTo>
                  <a:cubicBezTo>
                    <a:pt x="5881" y="84822"/>
                    <a:pt x="0" y="70624"/>
                    <a:pt x="0" y="55820"/>
                  </a:cubicBezTo>
                  <a:lnTo>
                    <a:pt x="0" y="55820"/>
                  </a:lnTo>
                  <a:cubicBezTo>
                    <a:pt x="0" y="41015"/>
                    <a:pt x="5881" y="26817"/>
                    <a:pt x="16349" y="16349"/>
                  </a:cubicBezTo>
                  <a:cubicBezTo>
                    <a:pt x="26817" y="5881"/>
                    <a:pt x="41015" y="0"/>
                    <a:pt x="55820" y="0"/>
                  </a:cubicBezTo>
                  <a:close/>
                </a:path>
              </a:pathLst>
            </a:custGeom>
            <a:solidFill>
              <a:schemeClr val="accent5">
                <a:lumMod val="40000"/>
                <a:lumOff val="60000"/>
              </a:schemeClr>
            </a:solidFill>
            <a:ln cap="rnd">
              <a:noFill/>
              <a:prstDash val="solid"/>
              <a:rou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27" name="TextBox 22">
              <a:extLst>
                <a:ext uri="{FF2B5EF4-FFF2-40B4-BE49-F238E27FC236}">
                  <a16:creationId xmlns:a16="http://schemas.microsoft.com/office/drawing/2014/main" id="{51F954F7-66CE-AB0A-2E3B-AFEE7C7FE27A}"/>
                </a:ext>
              </a:extLst>
            </p:cNvPr>
            <p:cNvSpPr txBox="1"/>
            <p:nvPr/>
          </p:nvSpPr>
          <p:spPr>
            <a:xfrm>
              <a:off x="0" y="-19050"/>
              <a:ext cx="885757" cy="130690"/>
            </a:xfrm>
            <a:prstGeom prst="rect">
              <a:avLst/>
            </a:prstGeom>
          </p:spPr>
          <p:txBody>
            <a:bodyPr lIns="50800" tIns="50800" rIns="50800" bIns="50800" rtlCol="0" anchor="ctr"/>
            <a:lstStyle/>
            <a:p>
              <a:pPr marL="0" marR="0" lvl="0" indent="0" algn="ctr" defTabSz="457200" rtl="0" eaLnBrk="1" fontAlgn="auto" latinLnBrk="0" hangingPunct="1">
                <a:lnSpc>
                  <a:spcPts val="28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sp>
        <p:nvSpPr>
          <p:cNvPr id="14" name="Freeform 10">
            <a:extLst>
              <a:ext uri="{FF2B5EF4-FFF2-40B4-BE49-F238E27FC236}">
                <a16:creationId xmlns:a16="http://schemas.microsoft.com/office/drawing/2014/main" id="{65A46AA2-8737-1580-9FC7-82811E70809A}"/>
              </a:ext>
            </a:extLst>
          </p:cNvPr>
          <p:cNvSpPr/>
          <p:nvPr/>
        </p:nvSpPr>
        <p:spPr>
          <a:xfrm>
            <a:off x="2284431" y="6791299"/>
            <a:ext cx="6459730" cy="616064"/>
          </a:xfrm>
          <a:custGeom>
            <a:avLst/>
            <a:gdLst/>
            <a:ahLst/>
            <a:cxnLst/>
            <a:rect l="l" t="t" r="r" b="b"/>
            <a:pathLst>
              <a:path w="10323385" h="908500">
                <a:moveTo>
                  <a:pt x="0" y="0"/>
                </a:moveTo>
                <a:lnTo>
                  <a:pt x="10323385" y="0"/>
                </a:lnTo>
                <a:lnTo>
                  <a:pt x="10323385" y="908500"/>
                </a:lnTo>
                <a:lnTo>
                  <a:pt x="0" y="908500"/>
                </a:lnTo>
                <a:lnTo>
                  <a:pt x="0" y="0"/>
                </a:lnTo>
                <a:close/>
              </a:path>
            </a:pathLst>
          </a:custGeom>
          <a:blipFill>
            <a:blip r:embed="rId2"/>
            <a:stretch>
              <a:fillRect r="-576"/>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grpSp>
        <p:nvGrpSpPr>
          <p:cNvPr id="24" name="Group 23">
            <a:extLst>
              <a:ext uri="{FF2B5EF4-FFF2-40B4-BE49-F238E27FC236}">
                <a16:creationId xmlns:a16="http://schemas.microsoft.com/office/drawing/2014/main" id="{1D215E62-1041-8B0A-CBFB-C9FAE5542699}"/>
              </a:ext>
            </a:extLst>
          </p:cNvPr>
          <p:cNvGrpSpPr/>
          <p:nvPr/>
        </p:nvGrpSpPr>
        <p:grpSpPr>
          <a:xfrm>
            <a:off x="625484" y="3721623"/>
            <a:ext cx="9638873" cy="2817982"/>
            <a:chOff x="353513" y="3328848"/>
            <a:chExt cx="9638873" cy="2817982"/>
          </a:xfrm>
        </p:grpSpPr>
        <p:grpSp>
          <p:nvGrpSpPr>
            <p:cNvPr id="6" name="Group 3">
              <a:extLst>
                <a:ext uri="{FF2B5EF4-FFF2-40B4-BE49-F238E27FC236}">
                  <a16:creationId xmlns:a16="http://schemas.microsoft.com/office/drawing/2014/main" id="{79E6033D-909A-D471-3F35-5C97DBCED1D4}"/>
                </a:ext>
              </a:extLst>
            </p:cNvPr>
            <p:cNvGrpSpPr/>
            <p:nvPr/>
          </p:nvGrpSpPr>
          <p:grpSpPr>
            <a:xfrm>
              <a:off x="5058655" y="3328848"/>
              <a:ext cx="4933731" cy="2817982"/>
              <a:chOff x="0" y="6462684"/>
              <a:chExt cx="10323385" cy="5700361"/>
            </a:xfrm>
          </p:grpSpPr>
          <p:sp>
            <p:nvSpPr>
              <p:cNvPr id="7" name="Freeform 4">
                <a:extLst>
                  <a:ext uri="{FF2B5EF4-FFF2-40B4-BE49-F238E27FC236}">
                    <a16:creationId xmlns:a16="http://schemas.microsoft.com/office/drawing/2014/main" id="{441AFE73-0B5F-EB25-FC9C-02DC003852D2}"/>
                  </a:ext>
                </a:extLst>
              </p:cNvPr>
              <p:cNvSpPr/>
              <p:nvPr/>
            </p:nvSpPr>
            <p:spPr>
              <a:xfrm>
                <a:off x="0" y="6462684"/>
                <a:ext cx="10323385" cy="5700361"/>
              </a:xfrm>
              <a:custGeom>
                <a:avLst/>
                <a:gdLst/>
                <a:ahLst/>
                <a:cxnLst/>
                <a:rect l="l" t="t" r="r" b="b"/>
                <a:pathLst>
                  <a:path w="10323385" h="12163046">
                    <a:moveTo>
                      <a:pt x="0" y="0"/>
                    </a:moveTo>
                    <a:lnTo>
                      <a:pt x="10323385" y="0"/>
                    </a:lnTo>
                    <a:lnTo>
                      <a:pt x="10323385" y="12163046"/>
                    </a:lnTo>
                    <a:lnTo>
                      <a:pt x="0" y="12163046"/>
                    </a:lnTo>
                    <a:lnTo>
                      <a:pt x="0" y="0"/>
                    </a:lnTo>
                    <a:close/>
                  </a:path>
                </a:pathLst>
              </a:custGeom>
              <a:blipFill>
                <a:blip r:embed="rId3"/>
                <a:stretch>
                  <a:fillRect t="-113373"/>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8" name="Freeform 5">
                <a:extLst>
                  <a:ext uri="{FF2B5EF4-FFF2-40B4-BE49-F238E27FC236}">
                    <a16:creationId xmlns:a16="http://schemas.microsoft.com/office/drawing/2014/main" id="{4FA589C7-B01D-AC88-800E-28D4963C7E73}"/>
                  </a:ext>
                </a:extLst>
              </p:cNvPr>
              <p:cNvSpPr/>
              <p:nvPr/>
            </p:nvSpPr>
            <p:spPr>
              <a:xfrm>
                <a:off x="552669" y="8218031"/>
                <a:ext cx="1405743" cy="846002"/>
              </a:xfrm>
              <a:custGeom>
                <a:avLst/>
                <a:gdLst/>
                <a:ahLst/>
                <a:cxnLst/>
                <a:rect l="l" t="t" r="r" b="b"/>
                <a:pathLst>
                  <a:path w="1405743" h="846002">
                    <a:moveTo>
                      <a:pt x="0" y="0"/>
                    </a:moveTo>
                    <a:lnTo>
                      <a:pt x="1405743" y="0"/>
                    </a:lnTo>
                    <a:lnTo>
                      <a:pt x="1405743" y="846002"/>
                    </a:lnTo>
                    <a:lnTo>
                      <a:pt x="0" y="8460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9" name="Freeform 6">
                <a:extLst>
                  <a:ext uri="{FF2B5EF4-FFF2-40B4-BE49-F238E27FC236}">
                    <a16:creationId xmlns:a16="http://schemas.microsoft.com/office/drawing/2014/main" id="{70FB8999-9D1E-8662-755D-7B91BE1BD539}"/>
                  </a:ext>
                </a:extLst>
              </p:cNvPr>
              <p:cNvSpPr/>
              <p:nvPr/>
            </p:nvSpPr>
            <p:spPr>
              <a:xfrm>
                <a:off x="1958412" y="8218031"/>
                <a:ext cx="1405743" cy="846002"/>
              </a:xfrm>
              <a:custGeom>
                <a:avLst/>
                <a:gdLst/>
                <a:ahLst/>
                <a:cxnLst/>
                <a:rect l="l" t="t" r="r" b="b"/>
                <a:pathLst>
                  <a:path w="1405743" h="846002">
                    <a:moveTo>
                      <a:pt x="0" y="0"/>
                    </a:moveTo>
                    <a:lnTo>
                      <a:pt x="1405744" y="0"/>
                    </a:lnTo>
                    <a:lnTo>
                      <a:pt x="1405744" y="846002"/>
                    </a:lnTo>
                    <a:lnTo>
                      <a:pt x="0" y="8460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0" name="Freeform 7">
                <a:extLst>
                  <a:ext uri="{FF2B5EF4-FFF2-40B4-BE49-F238E27FC236}">
                    <a16:creationId xmlns:a16="http://schemas.microsoft.com/office/drawing/2014/main" id="{E5BEF4FB-9A97-4171-F6C7-07F3BE93F695}"/>
                  </a:ext>
                </a:extLst>
              </p:cNvPr>
              <p:cNvSpPr/>
              <p:nvPr/>
            </p:nvSpPr>
            <p:spPr>
              <a:xfrm>
                <a:off x="4218137" y="8641032"/>
                <a:ext cx="1405743" cy="846002"/>
              </a:xfrm>
              <a:custGeom>
                <a:avLst/>
                <a:gdLst/>
                <a:ahLst/>
                <a:cxnLst/>
                <a:rect l="l" t="t" r="r" b="b"/>
                <a:pathLst>
                  <a:path w="1405743" h="846002">
                    <a:moveTo>
                      <a:pt x="0" y="0"/>
                    </a:moveTo>
                    <a:lnTo>
                      <a:pt x="1405743" y="0"/>
                    </a:lnTo>
                    <a:lnTo>
                      <a:pt x="1405743" y="846002"/>
                    </a:lnTo>
                    <a:lnTo>
                      <a:pt x="0" y="8460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1" name="Freeform 8">
                <a:extLst>
                  <a:ext uri="{FF2B5EF4-FFF2-40B4-BE49-F238E27FC236}">
                    <a16:creationId xmlns:a16="http://schemas.microsoft.com/office/drawing/2014/main" id="{BB52C2B3-C9B4-4884-201A-F5490B214293}"/>
                  </a:ext>
                </a:extLst>
              </p:cNvPr>
              <p:cNvSpPr/>
              <p:nvPr/>
            </p:nvSpPr>
            <p:spPr>
              <a:xfrm>
                <a:off x="5427166" y="8870523"/>
                <a:ext cx="1405743" cy="846002"/>
              </a:xfrm>
              <a:custGeom>
                <a:avLst/>
                <a:gdLst/>
                <a:ahLst/>
                <a:cxnLst/>
                <a:rect l="l" t="t" r="r" b="b"/>
                <a:pathLst>
                  <a:path w="1405743" h="846002">
                    <a:moveTo>
                      <a:pt x="0" y="0"/>
                    </a:moveTo>
                    <a:lnTo>
                      <a:pt x="1405743" y="0"/>
                    </a:lnTo>
                    <a:lnTo>
                      <a:pt x="1405743" y="846001"/>
                    </a:lnTo>
                    <a:lnTo>
                      <a:pt x="0" y="8460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2" name="Freeform 9">
                <a:extLst>
                  <a:ext uri="{FF2B5EF4-FFF2-40B4-BE49-F238E27FC236}">
                    <a16:creationId xmlns:a16="http://schemas.microsoft.com/office/drawing/2014/main" id="{64147DF3-87B2-C644-61EA-9A9BB6B955AF}"/>
                  </a:ext>
                </a:extLst>
              </p:cNvPr>
              <p:cNvSpPr/>
              <p:nvPr/>
            </p:nvSpPr>
            <p:spPr>
              <a:xfrm>
                <a:off x="6674576" y="8641032"/>
                <a:ext cx="1405743" cy="846002"/>
              </a:xfrm>
              <a:custGeom>
                <a:avLst/>
                <a:gdLst/>
                <a:ahLst/>
                <a:cxnLst/>
                <a:rect l="l" t="t" r="r" b="b"/>
                <a:pathLst>
                  <a:path w="1405743" h="846002">
                    <a:moveTo>
                      <a:pt x="0" y="0"/>
                    </a:moveTo>
                    <a:lnTo>
                      <a:pt x="1405744" y="0"/>
                    </a:lnTo>
                    <a:lnTo>
                      <a:pt x="1405744" y="846002"/>
                    </a:lnTo>
                    <a:lnTo>
                      <a:pt x="0" y="8460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grpSp>
          <p:nvGrpSpPr>
            <p:cNvPr id="15" name="Group 14">
              <a:extLst>
                <a:ext uri="{FF2B5EF4-FFF2-40B4-BE49-F238E27FC236}">
                  <a16:creationId xmlns:a16="http://schemas.microsoft.com/office/drawing/2014/main" id="{92CB3778-9AF5-C649-230C-F6044E1ACEED}"/>
                </a:ext>
              </a:extLst>
            </p:cNvPr>
            <p:cNvGrpSpPr/>
            <p:nvPr/>
          </p:nvGrpSpPr>
          <p:grpSpPr>
            <a:xfrm>
              <a:off x="353513" y="3328848"/>
              <a:ext cx="4547758" cy="2817982"/>
              <a:chOff x="503698" y="1784281"/>
              <a:chExt cx="7984700" cy="4348003"/>
            </a:xfrm>
          </p:grpSpPr>
          <p:sp>
            <p:nvSpPr>
              <p:cNvPr id="16" name="Freeform 4">
                <a:extLst>
                  <a:ext uri="{FF2B5EF4-FFF2-40B4-BE49-F238E27FC236}">
                    <a16:creationId xmlns:a16="http://schemas.microsoft.com/office/drawing/2014/main" id="{A8726BA7-9C55-7DD3-570D-D0A66383435A}"/>
                  </a:ext>
                </a:extLst>
              </p:cNvPr>
              <p:cNvSpPr/>
              <p:nvPr/>
            </p:nvSpPr>
            <p:spPr>
              <a:xfrm>
                <a:off x="503698" y="1784281"/>
                <a:ext cx="7984700" cy="4160920"/>
              </a:xfrm>
              <a:custGeom>
                <a:avLst/>
                <a:gdLst/>
                <a:ahLst/>
                <a:cxnLst/>
                <a:rect l="l" t="t" r="r" b="b"/>
                <a:pathLst>
                  <a:path w="10323385" h="12163046">
                    <a:moveTo>
                      <a:pt x="0" y="0"/>
                    </a:moveTo>
                    <a:lnTo>
                      <a:pt x="10323385" y="0"/>
                    </a:lnTo>
                    <a:lnTo>
                      <a:pt x="10323385" y="12163046"/>
                    </a:lnTo>
                    <a:lnTo>
                      <a:pt x="0" y="12163046"/>
                    </a:lnTo>
                    <a:lnTo>
                      <a:pt x="0" y="0"/>
                    </a:lnTo>
                    <a:close/>
                  </a:path>
                </a:pathLst>
              </a:custGeom>
              <a:blipFill>
                <a:blip r:embed="rId3"/>
                <a:stretch>
                  <a:fillRect t="-17708" b="-108386"/>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7" name="Freeform 4">
                <a:extLst>
                  <a:ext uri="{FF2B5EF4-FFF2-40B4-BE49-F238E27FC236}">
                    <a16:creationId xmlns:a16="http://schemas.microsoft.com/office/drawing/2014/main" id="{FD59339B-B32A-FCD9-5D26-CF1B3C08FBB8}"/>
                  </a:ext>
                </a:extLst>
              </p:cNvPr>
              <p:cNvSpPr/>
              <p:nvPr/>
            </p:nvSpPr>
            <p:spPr>
              <a:xfrm>
                <a:off x="503698" y="5864367"/>
                <a:ext cx="7984700" cy="267917"/>
              </a:xfrm>
              <a:custGeom>
                <a:avLst/>
                <a:gdLst/>
                <a:ahLst/>
                <a:cxnLst/>
                <a:rect l="l" t="t" r="r" b="b"/>
                <a:pathLst>
                  <a:path w="10323385" h="12163046">
                    <a:moveTo>
                      <a:pt x="0" y="0"/>
                    </a:moveTo>
                    <a:lnTo>
                      <a:pt x="10323385" y="0"/>
                    </a:lnTo>
                    <a:lnTo>
                      <a:pt x="10323385" y="12163046"/>
                    </a:lnTo>
                    <a:lnTo>
                      <a:pt x="0" y="12163046"/>
                    </a:lnTo>
                    <a:lnTo>
                      <a:pt x="0" y="0"/>
                    </a:lnTo>
                    <a:close/>
                  </a:path>
                </a:pathLst>
              </a:custGeom>
              <a:blipFill>
                <a:blip r:embed="rId3"/>
                <a:stretch>
                  <a:fillRect t="-3411373" b="-9"/>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grpSp>
      </p:grpSp>
      <p:grpSp>
        <p:nvGrpSpPr>
          <p:cNvPr id="19" name="Group 18">
            <a:extLst>
              <a:ext uri="{FF2B5EF4-FFF2-40B4-BE49-F238E27FC236}">
                <a16:creationId xmlns:a16="http://schemas.microsoft.com/office/drawing/2014/main" id="{4FA7423D-E0C0-08E4-915C-34C7504CE418}"/>
              </a:ext>
            </a:extLst>
          </p:cNvPr>
          <p:cNvGrpSpPr/>
          <p:nvPr/>
        </p:nvGrpSpPr>
        <p:grpSpPr>
          <a:xfrm>
            <a:off x="7529340" y="185524"/>
            <a:ext cx="2429641" cy="3195656"/>
            <a:chOff x="0" y="-20923"/>
            <a:chExt cx="1909997" cy="2707594"/>
          </a:xfrm>
        </p:grpSpPr>
        <p:sp>
          <p:nvSpPr>
            <p:cNvPr id="2" name="Freeform 8">
              <a:extLst>
                <a:ext uri="{FF2B5EF4-FFF2-40B4-BE49-F238E27FC236}">
                  <a16:creationId xmlns:a16="http://schemas.microsoft.com/office/drawing/2014/main" id="{EF420A6B-579B-CAD7-2461-9664499920AA}"/>
                </a:ext>
              </a:extLst>
            </p:cNvPr>
            <p:cNvSpPr/>
            <p:nvPr/>
          </p:nvSpPr>
          <p:spPr>
            <a:xfrm>
              <a:off x="0" y="-20923"/>
              <a:ext cx="1754661" cy="2249237"/>
            </a:xfrm>
            <a:custGeom>
              <a:avLst/>
              <a:gdLst/>
              <a:ahLst/>
              <a:cxnLst/>
              <a:rect l="l" t="t" r="r" b="b"/>
              <a:pathLst>
                <a:path w="5043125" h="6211122">
                  <a:moveTo>
                    <a:pt x="0" y="0"/>
                  </a:moveTo>
                  <a:lnTo>
                    <a:pt x="5043125" y="0"/>
                  </a:lnTo>
                  <a:lnTo>
                    <a:pt x="5043125" y="6211122"/>
                  </a:lnTo>
                  <a:lnTo>
                    <a:pt x="0" y="6211122"/>
                  </a:lnTo>
                  <a:lnTo>
                    <a:pt x="0" y="0"/>
                  </a:lnTo>
                  <a:close/>
                </a:path>
              </a:pathLst>
            </a:custGeom>
            <a:blipFill>
              <a:blip r:embed="rId6">
                <a:alphaModFix amt="94000"/>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5" name="Picture 4" descr="A black and white form with white text&#10;&#10;AI-generated content may be incorrect.">
              <a:extLst>
                <a:ext uri="{FF2B5EF4-FFF2-40B4-BE49-F238E27FC236}">
                  <a16:creationId xmlns:a16="http://schemas.microsoft.com/office/drawing/2014/main" id="{FB560EE9-3ED7-BDF3-B4F9-5ECA7A9A1212}"/>
                </a:ext>
              </a:extLst>
            </p:cNvPr>
            <p:cNvPicPr>
              <a:picLocks noChangeAspect="1"/>
            </p:cNvPicPr>
            <p:nvPr/>
          </p:nvPicPr>
          <p:blipFill>
            <a:blip r:embed="rId7"/>
            <a:stretch>
              <a:fillRect/>
            </a:stretch>
          </p:blipFill>
          <p:spPr>
            <a:xfrm>
              <a:off x="377403" y="713165"/>
              <a:ext cx="1532594" cy="1973506"/>
            </a:xfrm>
            <a:prstGeom prst="rect">
              <a:avLst/>
            </a:prstGeom>
            <a:effectLst>
              <a:innerShdw blurRad="63500" dist="50800" dir="2700000">
                <a:prstClr val="black">
                  <a:alpha val="50000"/>
                </a:prstClr>
              </a:innerShdw>
            </a:effectLst>
          </p:spPr>
        </p:pic>
      </p:grpSp>
      <p:sp>
        <p:nvSpPr>
          <p:cNvPr id="22" name="TextBox 22">
            <a:extLst>
              <a:ext uri="{FF2B5EF4-FFF2-40B4-BE49-F238E27FC236}">
                <a16:creationId xmlns:a16="http://schemas.microsoft.com/office/drawing/2014/main" id="{6319AABE-90B4-7C86-4948-512EDD55722D}"/>
              </a:ext>
            </a:extLst>
          </p:cNvPr>
          <p:cNvSpPr txBox="1"/>
          <p:nvPr/>
        </p:nvSpPr>
        <p:spPr>
          <a:xfrm>
            <a:off x="447280" y="2088779"/>
            <a:ext cx="6499727" cy="999313"/>
          </a:xfrm>
          <a:prstGeom prst="rect">
            <a:avLst/>
          </a:prstGeom>
        </p:spPr>
        <p:txBody>
          <a:bodyPr wrap="square" lIns="0" tIns="0" rIns="0" bIns="0" rtlCol="0" anchor="t">
            <a:spAutoFit/>
          </a:bodyPr>
          <a:lstStyle/>
          <a:p>
            <a:pPr marL="285750" marR="0" lvl="0" indent="-285750" algn="just" defTabSz="457200" rtl="0" eaLnBrk="1" fontAlgn="auto" latinLnBrk="0" hangingPunct="1">
              <a:lnSpc>
                <a:spcPts val="2709"/>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Trebuchet MS" panose="020B0603020202020204"/>
                <a:ea typeface="Montserrat"/>
                <a:cs typeface="Montserrat"/>
                <a:sym typeface="Montserrat"/>
              </a:rPr>
              <a:t>Los resultados proceden de los cuestionarios completados por los docentes. No se observó relación con el test completado por los padres.</a:t>
            </a:r>
          </a:p>
        </p:txBody>
      </p:sp>
      <p:sp>
        <p:nvSpPr>
          <p:cNvPr id="23" name="TextBox 22">
            <a:extLst>
              <a:ext uri="{FF2B5EF4-FFF2-40B4-BE49-F238E27FC236}">
                <a16:creationId xmlns:a16="http://schemas.microsoft.com/office/drawing/2014/main" id="{440E96C7-FFDC-2BF7-E0B1-C1945C69614B}"/>
              </a:ext>
            </a:extLst>
          </p:cNvPr>
          <p:cNvSpPr txBox="1"/>
          <p:nvPr/>
        </p:nvSpPr>
        <p:spPr>
          <a:xfrm>
            <a:off x="217124" y="409344"/>
            <a:ext cx="2228636"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29AA97"/>
                </a:solidFill>
                <a:effectLst/>
                <a:uLnTx/>
                <a:uFillTx/>
                <a:latin typeface="Calibri" panose="020F0502020204030204" pitchFamily="34" charset="0"/>
                <a:ea typeface="Calibri" panose="020F0502020204030204" pitchFamily="34" charset="0"/>
                <a:cs typeface="Calibri" panose="020F0502020204030204" pitchFamily="34" charset="0"/>
                <a:sym typeface="Montserrat Bold"/>
              </a:rPr>
              <a:t>Resultados</a:t>
            </a:r>
            <a:endParaRPr kumimoji="0" lang="en-US" sz="3200" b="1" i="0" u="none" strike="noStrike" kern="1200" cap="none" spc="0" normalizeH="0" baseline="0" noProof="0" dirty="0">
              <a:ln>
                <a:noFill/>
              </a:ln>
              <a:solidFill>
                <a:srgbClr val="29AA97"/>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44C06494-F0DC-7890-A8F9-AD19CA3670B6}"/>
              </a:ext>
            </a:extLst>
          </p:cNvPr>
          <p:cNvSpPr txBox="1"/>
          <p:nvPr/>
        </p:nvSpPr>
        <p:spPr>
          <a:xfrm>
            <a:off x="217124" y="1127642"/>
            <a:ext cx="1655261" cy="772013"/>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2400" b="1" i="0" u="sng" strike="noStrike" kern="1200" cap="none" spc="0" normalizeH="0" baseline="0" noProof="0" dirty="0">
                <a:ln>
                  <a:noFill/>
                </a:ln>
                <a:solidFill>
                  <a:srgbClr val="3494BA"/>
                </a:solidFill>
                <a:effectLst/>
                <a:uLnTx/>
                <a:uFillTx/>
                <a:latin typeface="Trebuchet MS" panose="020B0603020202020204"/>
                <a:ea typeface="+mn-ea"/>
                <a:cs typeface="+mn-cs"/>
                <a:sym typeface="Montserrat Bold"/>
              </a:rPr>
              <a:t>Fase 1</a:t>
            </a:r>
            <a:endParaRPr kumimoji="0" lang="en-US" sz="2400" b="1" i="0" u="sng" strike="noStrike" kern="1200" cap="none" spc="0" normalizeH="0" baseline="0" noProof="0" dirty="0">
              <a:ln>
                <a:noFill/>
              </a:ln>
              <a:solidFill>
                <a:srgbClr val="3494BA"/>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5680252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C4D393-09AE-25B1-108B-9487520A175B}"/>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7559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 name="TextBox 4">
            <a:extLst>
              <a:ext uri="{FF2B5EF4-FFF2-40B4-BE49-F238E27FC236}">
                <a16:creationId xmlns:a16="http://schemas.microsoft.com/office/drawing/2014/main" id="{63C3879C-E34F-65E8-D37B-2FA4E88DE6C2}"/>
              </a:ext>
            </a:extLst>
          </p:cNvPr>
          <p:cNvSpPr txBox="1"/>
          <p:nvPr/>
        </p:nvSpPr>
        <p:spPr>
          <a:xfrm>
            <a:off x="1098099" y="661811"/>
            <a:ext cx="1655261" cy="1211947"/>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2400" b="1" i="0" u="sng" strike="noStrike" kern="1200" cap="none" spc="0" normalizeH="0" baseline="0" noProof="0" dirty="0">
                <a:ln>
                  <a:noFill/>
                </a:ln>
                <a:solidFill>
                  <a:srgbClr val="3494BA"/>
                </a:solidFill>
                <a:effectLst/>
                <a:uLnTx/>
                <a:uFillTx/>
                <a:latin typeface="Trebuchet MS" panose="020B0603020202020204"/>
                <a:ea typeface="+mn-ea"/>
                <a:cs typeface="+mn-cs"/>
                <a:sym typeface="Montserrat Bold"/>
              </a:rPr>
              <a:t>Fase 1</a:t>
            </a:r>
            <a:endParaRPr kumimoji="0" lang="en-US" sz="2400" b="1" i="0" u="sng" strike="noStrike" kern="1200" cap="none" spc="0" normalizeH="0" baseline="0" noProof="0" dirty="0">
              <a:ln>
                <a:noFill/>
              </a:ln>
              <a:solidFill>
                <a:srgbClr val="3494BA"/>
              </a:solidFill>
              <a:effectLst/>
              <a:uLnTx/>
              <a:uFillTx/>
              <a:latin typeface="Trebuchet MS" panose="020B0603020202020204"/>
              <a:ea typeface="+mn-ea"/>
              <a:cs typeface="+mn-cs"/>
            </a:endParaRPr>
          </a:p>
        </p:txBody>
      </p:sp>
      <p:sp>
        <p:nvSpPr>
          <p:cNvPr id="26" name="Isosceles Triangle 25">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738917" cy="624588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8" name="Isosceles Triangle 27">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98294" y="4423809"/>
            <a:ext cx="393518" cy="3135866"/>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19" name="Group 18">
            <a:extLst>
              <a:ext uri="{FF2B5EF4-FFF2-40B4-BE49-F238E27FC236}">
                <a16:creationId xmlns:a16="http://schemas.microsoft.com/office/drawing/2014/main" id="{E1A3E335-517C-A67E-839C-699E6366B707}"/>
              </a:ext>
            </a:extLst>
          </p:cNvPr>
          <p:cNvGrpSpPr/>
          <p:nvPr/>
        </p:nvGrpSpPr>
        <p:grpSpPr>
          <a:xfrm>
            <a:off x="1098099" y="1402080"/>
            <a:ext cx="8685981" cy="5151120"/>
            <a:chOff x="-1971258" y="364403"/>
            <a:chExt cx="16813860" cy="8878169"/>
          </a:xfrm>
        </p:grpSpPr>
        <p:sp>
          <p:nvSpPr>
            <p:cNvPr id="2" name="Freeform 3">
              <a:extLst>
                <a:ext uri="{FF2B5EF4-FFF2-40B4-BE49-F238E27FC236}">
                  <a16:creationId xmlns:a16="http://schemas.microsoft.com/office/drawing/2014/main" id="{ECFFA624-99C9-B67D-1517-3A061435D4DF}"/>
                </a:ext>
              </a:extLst>
            </p:cNvPr>
            <p:cNvSpPr/>
            <p:nvPr/>
          </p:nvSpPr>
          <p:spPr>
            <a:xfrm>
              <a:off x="-1971258" y="364403"/>
              <a:ext cx="16813860" cy="8878169"/>
            </a:xfrm>
            <a:custGeom>
              <a:avLst/>
              <a:gdLst/>
              <a:ahLst/>
              <a:cxnLst/>
              <a:rect l="l" t="t" r="r" b="b"/>
              <a:pathLst>
                <a:path w="13365230" h="7034106">
                  <a:moveTo>
                    <a:pt x="0" y="0"/>
                  </a:moveTo>
                  <a:lnTo>
                    <a:pt x="13365231" y="0"/>
                  </a:lnTo>
                  <a:lnTo>
                    <a:pt x="13365231" y="7034105"/>
                  </a:lnTo>
                  <a:lnTo>
                    <a:pt x="0" y="7034105"/>
                  </a:lnTo>
                  <a:lnTo>
                    <a:pt x="0" y="0"/>
                  </a:lnTo>
                  <a:close/>
                </a:path>
              </a:pathLst>
            </a:custGeom>
            <a:blipFill>
              <a:blip r:embed="rId2"/>
              <a:stretch>
                <a:fillRect t="-4104" b="-5924"/>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 name="Freeform 5">
              <a:extLst>
                <a:ext uri="{FF2B5EF4-FFF2-40B4-BE49-F238E27FC236}">
                  <a16:creationId xmlns:a16="http://schemas.microsoft.com/office/drawing/2014/main" id="{87870763-27C6-B400-50E4-3EAE4B22D3E2}"/>
                </a:ext>
              </a:extLst>
            </p:cNvPr>
            <p:cNvSpPr/>
            <p:nvPr/>
          </p:nvSpPr>
          <p:spPr>
            <a:xfrm>
              <a:off x="7306507" y="1698857"/>
              <a:ext cx="5457721" cy="7099887"/>
            </a:xfrm>
            <a:custGeom>
              <a:avLst/>
              <a:gdLst/>
              <a:ahLst/>
              <a:cxnLst/>
              <a:rect l="l" t="t" r="r" b="b"/>
              <a:pathLst>
                <a:path w="789234" h="982999">
                  <a:moveTo>
                    <a:pt x="394617" y="0"/>
                  </a:moveTo>
                  <a:cubicBezTo>
                    <a:pt x="176676" y="0"/>
                    <a:pt x="0" y="220052"/>
                    <a:pt x="0" y="491499"/>
                  </a:cubicBezTo>
                  <a:cubicBezTo>
                    <a:pt x="0" y="762947"/>
                    <a:pt x="176676" y="982999"/>
                    <a:pt x="394617" y="982999"/>
                  </a:cubicBezTo>
                  <a:cubicBezTo>
                    <a:pt x="612558" y="982999"/>
                    <a:pt x="789234" y="762947"/>
                    <a:pt x="789234" y="491499"/>
                  </a:cubicBezTo>
                  <a:cubicBezTo>
                    <a:pt x="789234" y="220052"/>
                    <a:pt x="612558" y="0"/>
                    <a:pt x="394617" y="0"/>
                  </a:cubicBezTo>
                  <a:close/>
                </a:path>
              </a:pathLst>
            </a:custGeom>
            <a:solidFill>
              <a:srgbClr val="000000">
                <a:alpha val="0"/>
              </a:srgbClr>
            </a:solidFill>
            <a:ln w="38100" cap="sq">
              <a:solidFill>
                <a:srgbClr val="FF3131"/>
              </a:solid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4" name="Freeform 8">
              <a:extLst>
                <a:ext uri="{FF2B5EF4-FFF2-40B4-BE49-F238E27FC236}">
                  <a16:creationId xmlns:a16="http://schemas.microsoft.com/office/drawing/2014/main" id="{6C6F845E-EC25-6266-8BA6-F58A96B16438}"/>
                </a:ext>
              </a:extLst>
            </p:cNvPr>
            <p:cNvSpPr/>
            <p:nvPr/>
          </p:nvSpPr>
          <p:spPr>
            <a:xfrm>
              <a:off x="-633578" y="7164473"/>
              <a:ext cx="8264318" cy="1482974"/>
            </a:xfrm>
            <a:custGeom>
              <a:avLst/>
              <a:gdLst/>
              <a:ahLst/>
              <a:cxnLst/>
              <a:rect l="l" t="t" r="r" b="b"/>
              <a:pathLst>
                <a:path w="1195092" h="205322">
                  <a:moveTo>
                    <a:pt x="597546" y="0"/>
                  </a:moveTo>
                  <a:cubicBezTo>
                    <a:pt x="267531" y="0"/>
                    <a:pt x="0" y="45963"/>
                    <a:pt x="0" y="102661"/>
                  </a:cubicBezTo>
                  <a:cubicBezTo>
                    <a:pt x="0" y="159359"/>
                    <a:pt x="267531" y="205322"/>
                    <a:pt x="597546" y="205322"/>
                  </a:cubicBezTo>
                  <a:cubicBezTo>
                    <a:pt x="927562" y="205322"/>
                    <a:pt x="1195092" y="159359"/>
                    <a:pt x="1195092" y="102661"/>
                  </a:cubicBezTo>
                  <a:cubicBezTo>
                    <a:pt x="1195092" y="45963"/>
                    <a:pt x="927562" y="0"/>
                    <a:pt x="597546" y="0"/>
                  </a:cubicBezTo>
                  <a:close/>
                </a:path>
              </a:pathLst>
            </a:custGeom>
            <a:solidFill>
              <a:srgbClr val="000000">
                <a:alpha val="0"/>
              </a:srgbClr>
            </a:solidFill>
            <a:ln w="38100" cap="sq">
              <a:solidFill>
                <a:srgbClr val="FF3131"/>
              </a:solid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spTree>
    <p:extLst>
      <p:ext uri="{BB962C8B-B14F-4D97-AF65-F5344CB8AC3E}">
        <p14:creationId xmlns:p14="http://schemas.microsoft.com/office/powerpoint/2010/main" val="24871777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50B8B5-C35A-95D1-45C6-F33D6AAF5ACA}"/>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86D9CE5-E4B4-8147-8F89-67EBFD15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7559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 name="TextBox 4">
            <a:extLst>
              <a:ext uri="{FF2B5EF4-FFF2-40B4-BE49-F238E27FC236}">
                <a16:creationId xmlns:a16="http://schemas.microsoft.com/office/drawing/2014/main" id="{23A627C2-8795-B0F1-50EB-B7A26DC26B35}"/>
              </a:ext>
            </a:extLst>
          </p:cNvPr>
          <p:cNvSpPr txBox="1"/>
          <p:nvPr/>
        </p:nvSpPr>
        <p:spPr>
          <a:xfrm>
            <a:off x="1016819" y="261023"/>
            <a:ext cx="8942725" cy="1211947"/>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2400" b="1" i="0" u="sng" strike="noStrike" kern="1200" cap="none" spc="0" normalizeH="0" baseline="0" noProof="0" dirty="0">
                <a:ln>
                  <a:noFill/>
                </a:ln>
                <a:solidFill>
                  <a:srgbClr val="3494BA"/>
                </a:solidFill>
                <a:effectLst/>
                <a:uLnTx/>
                <a:uFillTx/>
                <a:latin typeface="Trebuchet MS" panose="020B0603020202020204"/>
                <a:ea typeface="+mn-ea"/>
                <a:cs typeface="+mn-cs"/>
                <a:sym typeface="Montserrat Bold"/>
              </a:rPr>
              <a:t>Fase 2 </a:t>
            </a:r>
            <a:endParaRPr kumimoji="0" lang="en-US" sz="2400" b="1" i="0" u="sng" strike="noStrike" kern="1200" cap="none" spc="0" normalizeH="0" baseline="0" noProof="0" dirty="0">
              <a:ln>
                <a:noFill/>
              </a:ln>
              <a:solidFill>
                <a:srgbClr val="3494BA"/>
              </a:solidFill>
              <a:effectLst/>
              <a:uLnTx/>
              <a:uFillTx/>
              <a:latin typeface="Trebuchet MS" panose="020B0603020202020204"/>
              <a:ea typeface="+mn-ea"/>
              <a:cs typeface="+mn-cs"/>
            </a:endParaRPr>
          </a:p>
        </p:txBody>
      </p:sp>
      <p:sp>
        <p:nvSpPr>
          <p:cNvPr id="22" name="Isosceles Triangle 21">
            <a:extLst>
              <a:ext uri="{FF2B5EF4-FFF2-40B4-BE49-F238E27FC236}">
                <a16:creationId xmlns:a16="http://schemas.microsoft.com/office/drawing/2014/main" id="{257687A0-B172-3BE3-F44D-05F99E229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738917" cy="624588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4" name="Isosceles Triangle 23">
            <a:extLst>
              <a:ext uri="{FF2B5EF4-FFF2-40B4-BE49-F238E27FC236}">
                <a16:creationId xmlns:a16="http://schemas.microsoft.com/office/drawing/2014/main" id="{07EF6337-7273-3567-6E1E-8D649977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98294" y="4423809"/>
            <a:ext cx="393518" cy="3135866"/>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6" name="Picture 5">
            <a:extLst>
              <a:ext uri="{FF2B5EF4-FFF2-40B4-BE49-F238E27FC236}">
                <a16:creationId xmlns:a16="http://schemas.microsoft.com/office/drawing/2014/main" id="{83807A48-8D40-780C-754C-90C196373761}"/>
              </a:ext>
            </a:extLst>
          </p:cNvPr>
          <p:cNvPicPr>
            <a:picLocks noChangeAspect="1"/>
          </p:cNvPicPr>
          <p:nvPr/>
        </p:nvPicPr>
        <p:blipFill>
          <a:blip r:embed="rId2"/>
          <a:stretch>
            <a:fillRect/>
          </a:stretch>
        </p:blipFill>
        <p:spPr>
          <a:xfrm>
            <a:off x="3900779" y="484541"/>
            <a:ext cx="4537908" cy="6814111"/>
          </a:xfrm>
          <a:prstGeom prst="rect">
            <a:avLst/>
          </a:prstGeom>
        </p:spPr>
      </p:pic>
      <p:sp>
        <p:nvSpPr>
          <p:cNvPr id="7" name="TextBox 22">
            <a:extLst>
              <a:ext uri="{FF2B5EF4-FFF2-40B4-BE49-F238E27FC236}">
                <a16:creationId xmlns:a16="http://schemas.microsoft.com/office/drawing/2014/main" id="{9BDA517B-A38E-3006-03A7-A3FABC5568FE}"/>
              </a:ext>
            </a:extLst>
          </p:cNvPr>
          <p:cNvSpPr txBox="1"/>
          <p:nvPr/>
        </p:nvSpPr>
        <p:spPr>
          <a:xfrm>
            <a:off x="738918" y="3517009"/>
            <a:ext cx="2852476" cy="999313"/>
          </a:xfrm>
          <a:prstGeom prst="rect">
            <a:avLst/>
          </a:prstGeom>
        </p:spPr>
        <p:txBody>
          <a:bodyPr wrap="square" lIns="0" tIns="0" rIns="0" bIns="0" rtlCol="0" anchor="t">
            <a:spAutoFit/>
          </a:bodyPr>
          <a:lstStyle/>
          <a:p>
            <a:pPr marL="285750" marR="0" lvl="0" indent="-285750" algn="l" defTabSz="457200" rtl="0" eaLnBrk="1" fontAlgn="auto" latinLnBrk="0" hangingPunct="1">
              <a:lnSpc>
                <a:spcPts val="2709"/>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Trebuchet MS" panose="020B0603020202020204"/>
                <a:ea typeface="Montserrat"/>
                <a:cs typeface="Montserrat"/>
                <a:sym typeface="Montserrat"/>
              </a:rPr>
              <a:t>No obtuvimos resultados significativos por presentación del TDAH</a:t>
            </a:r>
          </a:p>
        </p:txBody>
      </p:sp>
      <p:sp>
        <p:nvSpPr>
          <p:cNvPr id="2" name="Freeform 2">
            <a:extLst>
              <a:ext uri="{FF2B5EF4-FFF2-40B4-BE49-F238E27FC236}">
                <a16:creationId xmlns:a16="http://schemas.microsoft.com/office/drawing/2014/main" id="{A7A7B768-17CA-5BA9-114E-AF271457B3E2}"/>
              </a:ext>
            </a:extLst>
          </p:cNvPr>
          <p:cNvSpPr/>
          <p:nvPr/>
        </p:nvSpPr>
        <p:spPr>
          <a:xfrm>
            <a:off x="985847" y="1264176"/>
            <a:ext cx="2110649" cy="1639030"/>
          </a:xfrm>
          <a:custGeom>
            <a:avLst/>
            <a:gdLst/>
            <a:ahLst/>
            <a:cxnLst/>
            <a:rect l="l" t="t" r="r" b="b"/>
            <a:pathLst>
              <a:path w="11152017" h="9448800">
                <a:moveTo>
                  <a:pt x="0" y="0"/>
                </a:moveTo>
                <a:lnTo>
                  <a:pt x="11152017" y="0"/>
                </a:lnTo>
                <a:lnTo>
                  <a:pt x="11152017" y="9448800"/>
                </a:lnTo>
                <a:lnTo>
                  <a:pt x="0" y="9448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755100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E3A24E-8A73-B51D-ACFE-82820AFA186C}"/>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7559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 name="TextBox 4">
            <a:extLst>
              <a:ext uri="{FF2B5EF4-FFF2-40B4-BE49-F238E27FC236}">
                <a16:creationId xmlns:a16="http://schemas.microsoft.com/office/drawing/2014/main" id="{9735C92B-2711-6CED-D700-C522017F5356}"/>
              </a:ext>
            </a:extLst>
          </p:cNvPr>
          <p:cNvSpPr txBox="1"/>
          <p:nvPr/>
        </p:nvSpPr>
        <p:spPr>
          <a:xfrm>
            <a:off x="1133316" y="541840"/>
            <a:ext cx="8942725" cy="1211947"/>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2400" b="1" i="0" u="none" strike="noStrike" kern="1200" cap="none" spc="0" normalizeH="0" baseline="0" noProof="0" dirty="0" err="1">
                <a:ln>
                  <a:noFill/>
                </a:ln>
                <a:solidFill>
                  <a:srgbClr val="3494BA"/>
                </a:solidFill>
                <a:effectLst/>
                <a:uLnTx/>
                <a:uFillTx/>
                <a:latin typeface="Trebuchet MS" panose="020B0603020202020204"/>
                <a:ea typeface="+mn-ea"/>
                <a:cs typeface="+mn-cs"/>
                <a:sym typeface="Montserrat Bold"/>
              </a:rPr>
              <a:t>Trimestres</a:t>
            </a:r>
            <a:r>
              <a:rPr kumimoji="0" lang="en-US" sz="2400" b="1" i="0" u="none" strike="noStrike" kern="1200" cap="none" spc="0" normalizeH="0" baseline="0" noProof="0" dirty="0">
                <a:ln>
                  <a:noFill/>
                </a:ln>
                <a:solidFill>
                  <a:srgbClr val="3494BA"/>
                </a:solidFill>
                <a:effectLst/>
                <a:uLnTx/>
                <a:uFillTx/>
                <a:latin typeface="Trebuchet MS" panose="020B0603020202020204"/>
                <a:ea typeface="+mn-ea"/>
                <a:cs typeface="+mn-cs"/>
                <a:sym typeface="Montserrat Bold"/>
              </a:rPr>
              <a:t> - </a:t>
            </a:r>
            <a:r>
              <a:rPr kumimoji="0" lang="en-US" sz="2400" b="1" i="0" u="none" strike="noStrike" kern="1200" cap="none" spc="0" normalizeH="0" baseline="0" noProof="0" dirty="0" err="1">
                <a:ln>
                  <a:noFill/>
                </a:ln>
                <a:solidFill>
                  <a:srgbClr val="3494BA"/>
                </a:solidFill>
                <a:effectLst/>
                <a:uLnTx/>
                <a:uFillTx/>
                <a:latin typeface="Trebuchet MS" panose="020B0603020202020204"/>
                <a:ea typeface="+mn-ea"/>
                <a:cs typeface="+mn-cs"/>
                <a:sym typeface="Montserrat Bold"/>
              </a:rPr>
              <a:t>síntomas</a:t>
            </a:r>
            <a:r>
              <a:rPr kumimoji="0" lang="en-US" sz="2400" b="1" i="0" u="none" strike="noStrike" kern="1200" cap="none" spc="0" normalizeH="0" baseline="0" noProof="0" dirty="0">
                <a:ln>
                  <a:noFill/>
                </a:ln>
                <a:solidFill>
                  <a:srgbClr val="3494BA"/>
                </a:solidFill>
                <a:effectLst/>
                <a:uLnTx/>
                <a:uFillTx/>
                <a:latin typeface="Trebuchet MS" panose="020B0603020202020204"/>
                <a:ea typeface="+mn-ea"/>
                <a:cs typeface="+mn-cs"/>
                <a:sym typeface="Montserrat Bold"/>
              </a:rPr>
              <a:t> CONNERS (maestros)</a:t>
            </a:r>
            <a:endParaRPr kumimoji="0" lang="en-US" sz="2400" b="1" i="0" u="none" strike="noStrike" kern="1200" cap="none" spc="0" normalizeH="0" baseline="0" noProof="0" dirty="0">
              <a:ln>
                <a:noFill/>
              </a:ln>
              <a:solidFill>
                <a:srgbClr val="3494BA"/>
              </a:solidFill>
              <a:effectLst/>
              <a:uLnTx/>
              <a:uFillTx/>
              <a:latin typeface="Trebuchet MS" panose="020B0603020202020204"/>
              <a:ea typeface="+mn-ea"/>
              <a:cs typeface="+mn-cs"/>
            </a:endParaRPr>
          </a:p>
        </p:txBody>
      </p:sp>
      <p:sp>
        <p:nvSpPr>
          <p:cNvPr id="22" name="Isosceles Triangle 21">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738917" cy="624588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4" name="Isosceles Triangle 23">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98294" y="4423809"/>
            <a:ext cx="393518" cy="3135866"/>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2" name="Group 1">
            <a:extLst>
              <a:ext uri="{FF2B5EF4-FFF2-40B4-BE49-F238E27FC236}">
                <a16:creationId xmlns:a16="http://schemas.microsoft.com/office/drawing/2014/main" id="{E9EB37D1-7473-76CB-8F41-5D7B17225E03}"/>
              </a:ext>
            </a:extLst>
          </p:cNvPr>
          <p:cNvGrpSpPr/>
          <p:nvPr/>
        </p:nvGrpSpPr>
        <p:grpSpPr>
          <a:xfrm>
            <a:off x="1691674" y="1371600"/>
            <a:ext cx="7531066" cy="5387340"/>
            <a:chOff x="441507" y="2844514"/>
            <a:chExt cx="8758333" cy="7035936"/>
          </a:xfrm>
        </p:grpSpPr>
        <p:sp>
          <p:nvSpPr>
            <p:cNvPr id="3" name="Freeform 3">
              <a:extLst>
                <a:ext uri="{FF2B5EF4-FFF2-40B4-BE49-F238E27FC236}">
                  <a16:creationId xmlns:a16="http://schemas.microsoft.com/office/drawing/2014/main" id="{70114BAF-D1E0-2963-B1D8-440033A82A97}"/>
                </a:ext>
              </a:extLst>
            </p:cNvPr>
            <p:cNvSpPr/>
            <p:nvPr/>
          </p:nvSpPr>
          <p:spPr>
            <a:xfrm>
              <a:off x="441507" y="2844514"/>
              <a:ext cx="8758333" cy="6172846"/>
            </a:xfrm>
            <a:custGeom>
              <a:avLst/>
              <a:gdLst/>
              <a:ahLst/>
              <a:cxnLst/>
              <a:rect l="l" t="t" r="r" b="b"/>
              <a:pathLst>
                <a:path w="8346324" h="6451483">
                  <a:moveTo>
                    <a:pt x="0" y="0"/>
                  </a:moveTo>
                  <a:lnTo>
                    <a:pt x="8346324" y="0"/>
                  </a:lnTo>
                  <a:lnTo>
                    <a:pt x="8346324" y="6451483"/>
                  </a:lnTo>
                  <a:lnTo>
                    <a:pt x="0" y="6451483"/>
                  </a:lnTo>
                  <a:lnTo>
                    <a:pt x="0" y="0"/>
                  </a:lnTo>
                  <a:close/>
                </a:path>
              </a:pathLst>
            </a:custGeom>
            <a:blipFill>
              <a:blip r:embed="rId2"/>
              <a:stretch>
                <a:fillRect t="-9671" b="-2"/>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grpSp>
          <p:nvGrpSpPr>
            <p:cNvPr id="4" name="Group 3">
              <a:extLst>
                <a:ext uri="{FF2B5EF4-FFF2-40B4-BE49-F238E27FC236}">
                  <a16:creationId xmlns:a16="http://schemas.microsoft.com/office/drawing/2014/main" id="{9FB5FE3D-6012-29D4-D3CF-1B50DAB73786}"/>
                </a:ext>
              </a:extLst>
            </p:cNvPr>
            <p:cNvGrpSpPr/>
            <p:nvPr/>
          </p:nvGrpSpPr>
          <p:grpSpPr>
            <a:xfrm>
              <a:off x="467782" y="3009899"/>
              <a:ext cx="8732057" cy="6870551"/>
              <a:chOff x="467782" y="3009899"/>
              <a:chExt cx="8732057" cy="6870551"/>
            </a:xfrm>
          </p:grpSpPr>
          <p:sp>
            <p:nvSpPr>
              <p:cNvPr id="9" name="Freeform 4">
                <a:extLst>
                  <a:ext uri="{FF2B5EF4-FFF2-40B4-BE49-F238E27FC236}">
                    <a16:creationId xmlns:a16="http://schemas.microsoft.com/office/drawing/2014/main" id="{58519A99-F529-326B-9803-60FB963387E8}"/>
                  </a:ext>
                </a:extLst>
              </p:cNvPr>
              <p:cNvSpPr/>
              <p:nvPr/>
            </p:nvSpPr>
            <p:spPr>
              <a:xfrm>
                <a:off x="467782" y="9067701"/>
                <a:ext cx="8732057" cy="812749"/>
              </a:xfrm>
              <a:custGeom>
                <a:avLst/>
                <a:gdLst/>
                <a:ahLst/>
                <a:cxnLst/>
                <a:rect l="l" t="t" r="r" b="b"/>
                <a:pathLst>
                  <a:path w="8346324" h="730303">
                    <a:moveTo>
                      <a:pt x="0" y="0"/>
                    </a:moveTo>
                    <a:lnTo>
                      <a:pt x="8346324" y="0"/>
                    </a:lnTo>
                    <a:lnTo>
                      <a:pt x="8346324" y="730303"/>
                    </a:lnTo>
                    <a:lnTo>
                      <a:pt x="0" y="730303"/>
                    </a:lnTo>
                    <a:lnTo>
                      <a:pt x="0" y="0"/>
                    </a:lnTo>
                    <a:close/>
                  </a:path>
                </a:pathLst>
              </a:custGeom>
              <a:blipFill>
                <a:blip r:embed="rId3"/>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nvGrpSpPr>
              <p:cNvPr id="10" name="Group 5">
                <a:extLst>
                  <a:ext uri="{FF2B5EF4-FFF2-40B4-BE49-F238E27FC236}">
                    <a16:creationId xmlns:a16="http://schemas.microsoft.com/office/drawing/2014/main" id="{6AC41E24-7941-ECB7-CBC7-E8DEFE821CA4}"/>
                  </a:ext>
                </a:extLst>
              </p:cNvPr>
              <p:cNvGrpSpPr/>
              <p:nvPr/>
            </p:nvGrpSpPr>
            <p:grpSpPr>
              <a:xfrm>
                <a:off x="1752601" y="3009899"/>
                <a:ext cx="4190090" cy="6093057"/>
                <a:chOff x="0" y="0"/>
                <a:chExt cx="634746" cy="1072313"/>
              </a:xfrm>
            </p:grpSpPr>
            <p:sp>
              <p:nvSpPr>
                <p:cNvPr id="14" name="Freeform 6">
                  <a:extLst>
                    <a:ext uri="{FF2B5EF4-FFF2-40B4-BE49-F238E27FC236}">
                      <a16:creationId xmlns:a16="http://schemas.microsoft.com/office/drawing/2014/main" id="{481F2A53-2358-B45E-6B35-7415D92B05AB}"/>
                    </a:ext>
                  </a:extLst>
                </p:cNvPr>
                <p:cNvSpPr/>
                <p:nvPr/>
              </p:nvSpPr>
              <p:spPr>
                <a:xfrm>
                  <a:off x="0" y="0"/>
                  <a:ext cx="634746" cy="1072313"/>
                </a:xfrm>
                <a:custGeom>
                  <a:avLst/>
                  <a:gdLst/>
                  <a:ahLst/>
                  <a:cxnLst/>
                  <a:rect l="l" t="t" r="r" b="b"/>
                  <a:pathLst>
                    <a:path w="634746" h="1072313">
                      <a:moveTo>
                        <a:pt x="317373" y="0"/>
                      </a:moveTo>
                      <a:cubicBezTo>
                        <a:pt x="142093" y="0"/>
                        <a:pt x="0" y="240045"/>
                        <a:pt x="0" y="536156"/>
                      </a:cubicBezTo>
                      <a:cubicBezTo>
                        <a:pt x="0" y="832267"/>
                        <a:pt x="142093" y="1072313"/>
                        <a:pt x="317373" y="1072313"/>
                      </a:cubicBezTo>
                      <a:cubicBezTo>
                        <a:pt x="492653" y="1072313"/>
                        <a:pt x="634746" y="832267"/>
                        <a:pt x="634746" y="536156"/>
                      </a:cubicBezTo>
                      <a:cubicBezTo>
                        <a:pt x="634746" y="240045"/>
                        <a:pt x="492653" y="0"/>
                        <a:pt x="317373" y="0"/>
                      </a:cubicBezTo>
                      <a:close/>
                    </a:path>
                  </a:pathLst>
                </a:custGeom>
                <a:solidFill>
                  <a:srgbClr val="000000">
                    <a:alpha val="0"/>
                  </a:srgbClr>
                </a:solidFill>
                <a:ln w="38100" cap="sq">
                  <a:solidFill>
                    <a:srgbClr val="FF3131"/>
                  </a:solid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5" name="TextBox 7">
                  <a:extLst>
                    <a:ext uri="{FF2B5EF4-FFF2-40B4-BE49-F238E27FC236}">
                      <a16:creationId xmlns:a16="http://schemas.microsoft.com/office/drawing/2014/main" id="{11BD4FEC-5CD9-4B41-3D0C-AEE12911DEAE}"/>
                    </a:ext>
                  </a:extLst>
                </p:cNvPr>
                <p:cNvSpPr txBox="1"/>
                <p:nvPr/>
              </p:nvSpPr>
              <p:spPr>
                <a:xfrm>
                  <a:off x="59507" y="81479"/>
                  <a:ext cx="515731" cy="890304"/>
                </a:xfrm>
                <a:prstGeom prst="rect">
                  <a:avLst/>
                </a:prstGeom>
              </p:spPr>
              <p:txBody>
                <a:bodyPr lIns="50800" tIns="50800" rIns="50800" bIns="50800" rtlCol="0" anchor="ctr"/>
                <a:lstStyle/>
                <a:p>
                  <a:pPr marL="0" marR="0" lvl="0" indent="0" algn="ctr" defTabSz="4572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grpSp>
      </p:grpSp>
    </p:spTree>
    <p:extLst>
      <p:ext uri="{BB962C8B-B14F-4D97-AF65-F5344CB8AC3E}">
        <p14:creationId xmlns:p14="http://schemas.microsoft.com/office/powerpoint/2010/main" val="643161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516BDE-A9A1-0384-4B57-316E4C353135}"/>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7504E22-C69F-2C40-138F-177C6390BA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7559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 name="TextBox 4">
            <a:extLst>
              <a:ext uri="{FF2B5EF4-FFF2-40B4-BE49-F238E27FC236}">
                <a16:creationId xmlns:a16="http://schemas.microsoft.com/office/drawing/2014/main" id="{AE9E364C-DB30-3D7E-5874-17B8142D46C0}"/>
              </a:ext>
            </a:extLst>
          </p:cNvPr>
          <p:cNvSpPr txBox="1"/>
          <p:nvPr/>
        </p:nvSpPr>
        <p:spPr>
          <a:xfrm>
            <a:off x="874543" y="307947"/>
            <a:ext cx="8942725" cy="1211947"/>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2400" b="1" i="0" u="none" strike="noStrike" kern="1200" cap="none" spc="0" normalizeH="0" baseline="0" noProof="0" dirty="0" err="1">
                <a:ln>
                  <a:noFill/>
                </a:ln>
                <a:solidFill>
                  <a:srgbClr val="3494BA"/>
                </a:solidFill>
                <a:effectLst/>
                <a:uLnTx/>
                <a:uFillTx/>
                <a:latin typeface="Trebuchet MS" panose="020B0603020202020204"/>
                <a:ea typeface="+mn-ea"/>
                <a:cs typeface="+mn-cs"/>
                <a:sym typeface="Montserrat Bold"/>
              </a:rPr>
              <a:t>Trimestres</a:t>
            </a:r>
            <a:r>
              <a:rPr kumimoji="0" lang="en-US" sz="2400" b="1" i="0" u="none" strike="noStrike" kern="1200" cap="none" spc="0" normalizeH="0" baseline="0" noProof="0" dirty="0">
                <a:ln>
                  <a:noFill/>
                </a:ln>
                <a:solidFill>
                  <a:srgbClr val="3494BA"/>
                </a:solidFill>
                <a:effectLst/>
                <a:uLnTx/>
                <a:uFillTx/>
                <a:latin typeface="Trebuchet MS" panose="020B0603020202020204"/>
                <a:ea typeface="+mn-ea"/>
                <a:cs typeface="+mn-cs"/>
                <a:sym typeface="Montserrat Bold"/>
              </a:rPr>
              <a:t>– </a:t>
            </a:r>
            <a:r>
              <a:rPr kumimoji="0" lang="en-US" sz="2400" b="1" i="0" u="none" strike="noStrike" kern="1200" cap="none" spc="0" normalizeH="0" baseline="0" noProof="0" dirty="0" err="1">
                <a:ln>
                  <a:noFill/>
                </a:ln>
                <a:solidFill>
                  <a:srgbClr val="3494BA"/>
                </a:solidFill>
                <a:effectLst/>
                <a:uLnTx/>
                <a:uFillTx/>
                <a:latin typeface="Trebuchet MS" panose="020B0603020202020204"/>
                <a:ea typeface="+mn-ea"/>
                <a:cs typeface="+mn-cs"/>
                <a:sym typeface="Montserrat Bold"/>
              </a:rPr>
              <a:t>entrevista</a:t>
            </a:r>
            <a:r>
              <a:rPr kumimoji="0" lang="en-US" sz="2400" b="1" i="0" u="none" strike="noStrike" kern="1200" cap="none" spc="0" normalizeH="0" baseline="0" noProof="0" dirty="0">
                <a:ln>
                  <a:noFill/>
                </a:ln>
                <a:solidFill>
                  <a:srgbClr val="3494BA"/>
                </a:solidFill>
                <a:effectLst/>
                <a:uLnTx/>
                <a:uFillTx/>
                <a:latin typeface="Trebuchet MS" panose="020B0603020202020204"/>
                <a:ea typeface="+mn-ea"/>
                <a:cs typeface="+mn-cs"/>
                <a:sym typeface="Montserrat Bold"/>
              </a:rPr>
              <a:t> K-SADS</a:t>
            </a:r>
            <a:endParaRPr kumimoji="0" lang="en-US" sz="2400" b="1" i="0" u="none" strike="noStrike" kern="1200" cap="none" spc="0" normalizeH="0" baseline="0" noProof="0" dirty="0">
              <a:ln>
                <a:noFill/>
              </a:ln>
              <a:solidFill>
                <a:srgbClr val="3494BA"/>
              </a:solidFill>
              <a:effectLst/>
              <a:uLnTx/>
              <a:uFillTx/>
              <a:latin typeface="Trebuchet MS" panose="020B0603020202020204"/>
              <a:ea typeface="+mn-ea"/>
              <a:cs typeface="+mn-cs"/>
            </a:endParaRPr>
          </a:p>
        </p:txBody>
      </p:sp>
      <p:sp>
        <p:nvSpPr>
          <p:cNvPr id="22" name="Isosceles Triangle 21">
            <a:extLst>
              <a:ext uri="{FF2B5EF4-FFF2-40B4-BE49-F238E27FC236}">
                <a16:creationId xmlns:a16="http://schemas.microsoft.com/office/drawing/2014/main" id="{EB244856-7312-CF22-A4D3-5C8F0D30A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738917" cy="624588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4" name="Isosceles Triangle 23">
            <a:extLst>
              <a:ext uri="{FF2B5EF4-FFF2-40B4-BE49-F238E27FC236}">
                <a16:creationId xmlns:a16="http://schemas.microsoft.com/office/drawing/2014/main" id="{7D2B3041-5DB3-30BB-65E4-431714939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98294" y="4423809"/>
            <a:ext cx="393518" cy="3135866"/>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2" name="Group 1">
            <a:extLst>
              <a:ext uri="{FF2B5EF4-FFF2-40B4-BE49-F238E27FC236}">
                <a16:creationId xmlns:a16="http://schemas.microsoft.com/office/drawing/2014/main" id="{E1E0BC95-A6E2-152C-8AE6-093601EECF94}"/>
              </a:ext>
            </a:extLst>
          </p:cNvPr>
          <p:cNvGrpSpPr/>
          <p:nvPr/>
        </p:nvGrpSpPr>
        <p:grpSpPr>
          <a:xfrm>
            <a:off x="1894766" y="1043940"/>
            <a:ext cx="7140999" cy="5817865"/>
            <a:chOff x="9385533" y="909757"/>
            <a:chExt cx="8619170" cy="9076906"/>
          </a:xfrm>
        </p:grpSpPr>
        <p:sp>
          <p:nvSpPr>
            <p:cNvPr id="3" name="Freeform 2">
              <a:extLst>
                <a:ext uri="{FF2B5EF4-FFF2-40B4-BE49-F238E27FC236}">
                  <a16:creationId xmlns:a16="http://schemas.microsoft.com/office/drawing/2014/main" id="{2BBBC8B5-AFA9-67E7-F73A-68EC8AD9A623}"/>
                </a:ext>
              </a:extLst>
            </p:cNvPr>
            <p:cNvSpPr/>
            <p:nvPr/>
          </p:nvSpPr>
          <p:spPr>
            <a:xfrm>
              <a:off x="9385534" y="909757"/>
              <a:ext cx="8619169" cy="8149216"/>
            </a:xfrm>
            <a:custGeom>
              <a:avLst/>
              <a:gdLst/>
              <a:ahLst/>
              <a:cxnLst/>
              <a:rect l="l" t="t" r="r" b="b"/>
              <a:pathLst>
                <a:path w="7126375" h="7154957">
                  <a:moveTo>
                    <a:pt x="0" y="0"/>
                  </a:moveTo>
                  <a:lnTo>
                    <a:pt x="7126375" y="0"/>
                  </a:lnTo>
                  <a:lnTo>
                    <a:pt x="7126375" y="7154957"/>
                  </a:lnTo>
                  <a:lnTo>
                    <a:pt x="0" y="7154957"/>
                  </a:lnTo>
                  <a:lnTo>
                    <a:pt x="0" y="0"/>
                  </a:lnTo>
                  <a:close/>
                </a:path>
              </a:pathLst>
            </a:custGeom>
            <a:blipFill>
              <a:blip r:embed="rId2"/>
              <a:stretch>
                <a:fillRect t="-6191"/>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4" name="Freeform 8">
              <a:extLst>
                <a:ext uri="{FF2B5EF4-FFF2-40B4-BE49-F238E27FC236}">
                  <a16:creationId xmlns:a16="http://schemas.microsoft.com/office/drawing/2014/main" id="{269F3F6D-106A-E407-AC12-700E9EB5E011}"/>
                </a:ext>
              </a:extLst>
            </p:cNvPr>
            <p:cNvSpPr/>
            <p:nvPr/>
          </p:nvSpPr>
          <p:spPr>
            <a:xfrm>
              <a:off x="9385533" y="9102956"/>
              <a:ext cx="8619169" cy="883707"/>
            </a:xfrm>
            <a:custGeom>
              <a:avLst/>
              <a:gdLst/>
              <a:ahLst/>
              <a:cxnLst/>
              <a:rect l="l" t="t" r="r" b="b"/>
              <a:pathLst>
                <a:path w="7137040" h="791507">
                  <a:moveTo>
                    <a:pt x="0" y="0"/>
                  </a:moveTo>
                  <a:lnTo>
                    <a:pt x="7137040" y="0"/>
                  </a:lnTo>
                  <a:lnTo>
                    <a:pt x="7137040" y="791507"/>
                  </a:lnTo>
                  <a:lnTo>
                    <a:pt x="0" y="791507"/>
                  </a:lnTo>
                  <a:lnTo>
                    <a:pt x="0" y="0"/>
                  </a:lnTo>
                  <a:close/>
                </a:path>
              </a:pathLst>
            </a:custGeom>
            <a:blipFill>
              <a:blip r:embed="rId3"/>
              <a:stretch>
                <a:fillRect t="-2568"/>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nvGrpSpPr>
            <p:cNvPr id="7" name="Group 9">
              <a:extLst>
                <a:ext uri="{FF2B5EF4-FFF2-40B4-BE49-F238E27FC236}">
                  <a16:creationId xmlns:a16="http://schemas.microsoft.com/office/drawing/2014/main" id="{B7EB37CE-A471-D4D6-B797-2480DB33A6B5}"/>
                </a:ext>
              </a:extLst>
            </p:cNvPr>
            <p:cNvGrpSpPr/>
            <p:nvPr/>
          </p:nvGrpSpPr>
          <p:grpSpPr>
            <a:xfrm>
              <a:off x="10932169" y="1158070"/>
              <a:ext cx="3961491" cy="7756851"/>
              <a:chOff x="0" y="0"/>
              <a:chExt cx="595864" cy="1166740"/>
            </a:xfrm>
          </p:grpSpPr>
          <p:sp>
            <p:nvSpPr>
              <p:cNvPr id="8" name="Freeform 10">
                <a:extLst>
                  <a:ext uri="{FF2B5EF4-FFF2-40B4-BE49-F238E27FC236}">
                    <a16:creationId xmlns:a16="http://schemas.microsoft.com/office/drawing/2014/main" id="{5CC9B52A-CB1E-087A-E006-D8319E572F5A}"/>
                  </a:ext>
                </a:extLst>
              </p:cNvPr>
              <p:cNvSpPr/>
              <p:nvPr/>
            </p:nvSpPr>
            <p:spPr>
              <a:xfrm>
                <a:off x="0" y="0"/>
                <a:ext cx="595864" cy="1166740"/>
              </a:xfrm>
              <a:custGeom>
                <a:avLst/>
                <a:gdLst/>
                <a:ahLst/>
                <a:cxnLst/>
                <a:rect l="l" t="t" r="r" b="b"/>
                <a:pathLst>
                  <a:path w="595864" h="1166740">
                    <a:moveTo>
                      <a:pt x="297932" y="0"/>
                    </a:moveTo>
                    <a:cubicBezTo>
                      <a:pt x="133389" y="0"/>
                      <a:pt x="0" y="261184"/>
                      <a:pt x="0" y="583370"/>
                    </a:cubicBezTo>
                    <a:cubicBezTo>
                      <a:pt x="0" y="905556"/>
                      <a:pt x="133389" y="1166740"/>
                      <a:pt x="297932" y="1166740"/>
                    </a:cubicBezTo>
                    <a:cubicBezTo>
                      <a:pt x="462475" y="1166740"/>
                      <a:pt x="595864" y="905556"/>
                      <a:pt x="595864" y="583370"/>
                    </a:cubicBezTo>
                    <a:cubicBezTo>
                      <a:pt x="595864" y="261184"/>
                      <a:pt x="462475" y="0"/>
                      <a:pt x="297932" y="0"/>
                    </a:cubicBezTo>
                    <a:close/>
                  </a:path>
                </a:pathLst>
              </a:custGeom>
              <a:solidFill>
                <a:srgbClr val="000000">
                  <a:alpha val="0"/>
                </a:srgbClr>
              </a:solidFill>
              <a:ln w="38100" cap="sq">
                <a:solidFill>
                  <a:srgbClr val="FF3131"/>
                </a:solid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9" name="TextBox 11">
                <a:extLst>
                  <a:ext uri="{FF2B5EF4-FFF2-40B4-BE49-F238E27FC236}">
                    <a16:creationId xmlns:a16="http://schemas.microsoft.com/office/drawing/2014/main" id="{A4BFC859-117A-4994-3077-383338BCBEAD}"/>
                  </a:ext>
                </a:extLst>
              </p:cNvPr>
              <p:cNvSpPr txBox="1"/>
              <p:nvPr/>
            </p:nvSpPr>
            <p:spPr>
              <a:xfrm>
                <a:off x="55862" y="90332"/>
                <a:ext cx="484140" cy="967026"/>
              </a:xfrm>
              <a:prstGeom prst="rect">
                <a:avLst/>
              </a:prstGeom>
            </p:spPr>
            <p:txBody>
              <a:bodyPr lIns="50800" tIns="50800" rIns="50800" bIns="50800" rtlCol="0" anchor="ctr"/>
              <a:lstStyle/>
              <a:p>
                <a:pPr marL="0" marR="0" lvl="0" indent="0" algn="ctr" defTabSz="4572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grpSp>
    </p:spTree>
    <p:extLst>
      <p:ext uri="{BB962C8B-B14F-4D97-AF65-F5344CB8AC3E}">
        <p14:creationId xmlns:p14="http://schemas.microsoft.com/office/powerpoint/2010/main" val="2926398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6E69E-BE0B-CE95-57D6-D1F2AA55826F}"/>
            </a:ext>
          </a:extLst>
        </p:cNvPr>
        <p:cNvGrpSpPr/>
        <p:nvPr/>
      </p:nvGrpSpPr>
      <p:grpSpPr>
        <a:xfrm>
          <a:off x="0" y="0"/>
          <a:ext cx="0" cy="0"/>
          <a:chOff x="0" y="0"/>
          <a:chExt cx="0" cy="0"/>
        </a:xfrm>
      </p:grpSpPr>
      <p:grpSp>
        <p:nvGrpSpPr>
          <p:cNvPr id="2" name="Group 20">
            <a:extLst>
              <a:ext uri="{FF2B5EF4-FFF2-40B4-BE49-F238E27FC236}">
                <a16:creationId xmlns:a16="http://schemas.microsoft.com/office/drawing/2014/main" id="{DD912F09-4EA0-FD75-DAD2-3C8147008264}"/>
              </a:ext>
            </a:extLst>
          </p:cNvPr>
          <p:cNvGrpSpPr/>
          <p:nvPr/>
        </p:nvGrpSpPr>
        <p:grpSpPr>
          <a:xfrm>
            <a:off x="-4913629" y="324457"/>
            <a:ext cx="7331710" cy="718298"/>
            <a:chOff x="0" y="0"/>
            <a:chExt cx="885757" cy="111640"/>
          </a:xfrm>
        </p:grpSpPr>
        <p:sp>
          <p:nvSpPr>
            <p:cNvPr id="3" name="Freeform 21">
              <a:extLst>
                <a:ext uri="{FF2B5EF4-FFF2-40B4-BE49-F238E27FC236}">
                  <a16:creationId xmlns:a16="http://schemas.microsoft.com/office/drawing/2014/main" id="{70615719-CA51-5DAA-0653-5FE046EC338A}"/>
                </a:ext>
              </a:extLst>
            </p:cNvPr>
            <p:cNvSpPr/>
            <p:nvPr/>
          </p:nvSpPr>
          <p:spPr>
            <a:xfrm>
              <a:off x="0" y="0"/>
              <a:ext cx="885757" cy="111640"/>
            </a:xfrm>
            <a:custGeom>
              <a:avLst/>
              <a:gdLst/>
              <a:ahLst/>
              <a:cxnLst/>
              <a:rect l="l" t="t" r="r" b="b"/>
              <a:pathLst>
                <a:path w="885757" h="111640">
                  <a:moveTo>
                    <a:pt x="55820" y="0"/>
                  </a:moveTo>
                  <a:lnTo>
                    <a:pt x="829938" y="0"/>
                  </a:lnTo>
                  <a:cubicBezTo>
                    <a:pt x="860766" y="0"/>
                    <a:pt x="885757" y="24991"/>
                    <a:pt x="885757" y="55820"/>
                  </a:cubicBezTo>
                  <a:lnTo>
                    <a:pt x="885757" y="55820"/>
                  </a:lnTo>
                  <a:cubicBezTo>
                    <a:pt x="885757" y="70624"/>
                    <a:pt x="879876" y="84822"/>
                    <a:pt x="869408" y="95290"/>
                  </a:cubicBezTo>
                  <a:cubicBezTo>
                    <a:pt x="858940" y="105759"/>
                    <a:pt x="844742" y="111640"/>
                    <a:pt x="829938" y="111640"/>
                  </a:cubicBezTo>
                  <a:lnTo>
                    <a:pt x="55820" y="111640"/>
                  </a:lnTo>
                  <a:cubicBezTo>
                    <a:pt x="41015" y="111640"/>
                    <a:pt x="26817" y="105759"/>
                    <a:pt x="16349" y="95290"/>
                  </a:cubicBezTo>
                  <a:cubicBezTo>
                    <a:pt x="5881" y="84822"/>
                    <a:pt x="0" y="70624"/>
                    <a:pt x="0" y="55820"/>
                  </a:cubicBezTo>
                  <a:lnTo>
                    <a:pt x="0" y="55820"/>
                  </a:lnTo>
                  <a:cubicBezTo>
                    <a:pt x="0" y="41015"/>
                    <a:pt x="5881" y="26817"/>
                    <a:pt x="16349" y="16349"/>
                  </a:cubicBezTo>
                  <a:cubicBezTo>
                    <a:pt x="26817" y="5881"/>
                    <a:pt x="41015" y="0"/>
                    <a:pt x="55820" y="0"/>
                  </a:cubicBezTo>
                  <a:close/>
                </a:path>
              </a:pathLst>
            </a:custGeom>
            <a:solidFill>
              <a:schemeClr val="accent5">
                <a:lumMod val="40000"/>
                <a:lumOff val="60000"/>
              </a:schemeClr>
            </a:solidFill>
            <a:ln cap="rnd">
              <a:noFill/>
              <a:prstDash val="solid"/>
              <a:rou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4" name="TextBox 22">
              <a:extLst>
                <a:ext uri="{FF2B5EF4-FFF2-40B4-BE49-F238E27FC236}">
                  <a16:creationId xmlns:a16="http://schemas.microsoft.com/office/drawing/2014/main" id="{35763304-FCFF-C6F0-5352-D867A0450310}"/>
                </a:ext>
              </a:extLst>
            </p:cNvPr>
            <p:cNvSpPr txBox="1"/>
            <p:nvPr/>
          </p:nvSpPr>
          <p:spPr>
            <a:xfrm>
              <a:off x="0" y="-19050"/>
              <a:ext cx="885757" cy="130690"/>
            </a:xfrm>
            <a:prstGeom prst="rect">
              <a:avLst/>
            </a:prstGeom>
          </p:spPr>
          <p:txBody>
            <a:bodyPr lIns="50800" tIns="50800" rIns="50800" bIns="50800" rtlCol="0" anchor="ctr"/>
            <a:lstStyle/>
            <a:p>
              <a:pPr marL="0" marR="0" lvl="0" indent="0" algn="ctr" defTabSz="457200" rtl="0" eaLnBrk="1" fontAlgn="auto" latinLnBrk="0" hangingPunct="1">
                <a:lnSpc>
                  <a:spcPts val="28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sp>
        <p:nvSpPr>
          <p:cNvPr id="6" name="TextBox 22">
            <a:extLst>
              <a:ext uri="{FF2B5EF4-FFF2-40B4-BE49-F238E27FC236}">
                <a16:creationId xmlns:a16="http://schemas.microsoft.com/office/drawing/2014/main" id="{FF2F9FF7-3890-6610-AE37-2482798E55B8}"/>
              </a:ext>
            </a:extLst>
          </p:cNvPr>
          <p:cNvSpPr txBox="1"/>
          <p:nvPr/>
        </p:nvSpPr>
        <p:spPr>
          <a:xfrm>
            <a:off x="457201" y="1226212"/>
            <a:ext cx="9072880" cy="5500545"/>
          </a:xfrm>
          <a:prstGeom prst="rect">
            <a:avLst/>
          </a:prstGeom>
        </p:spPr>
        <p:txBody>
          <a:bodyPr wrap="square" lIns="0" tIns="0" rIns="0" bIns="0" rtlCol="0" anchor="t">
            <a:spAutoFit/>
          </a:bodyPr>
          <a:lstStyle/>
          <a:p>
            <a:pPr marL="285750" marR="0" lvl="0" indent="-285750" algn="just" defTabSz="457200" rtl="0" eaLnBrk="1" fontAlgn="auto" latinLnBrk="0" hangingPunct="1">
              <a:lnSpc>
                <a:spcPts val="2709"/>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Trebuchet MS" panose="020B0603020202020204"/>
                <a:ea typeface="Montserrat Bold"/>
                <a:cs typeface="Montserrat Bold"/>
                <a:sym typeface="Montserrat Bold"/>
              </a:rPr>
              <a:t>La exposición prenatal a </a:t>
            </a:r>
            <a:r>
              <a:rPr kumimoji="0" lang="es-ES" sz="1600" b="1" i="0" u="none" strike="noStrike" kern="1200" cap="none" spc="0" normalizeH="0" baseline="0" noProof="0" dirty="0">
                <a:ln>
                  <a:noFill/>
                </a:ln>
                <a:solidFill>
                  <a:srgbClr val="000000"/>
                </a:solidFill>
                <a:effectLst/>
                <a:uLnTx/>
                <a:uFillTx/>
                <a:latin typeface="Trebuchet MS" panose="020B0603020202020204"/>
                <a:ea typeface="Montserrat Bold"/>
                <a:cs typeface="Montserrat Bold"/>
                <a:sym typeface="Montserrat Bold"/>
              </a:rPr>
              <a:t>PM10, PM2.5, NO2 y </a:t>
            </a:r>
            <a:r>
              <a:rPr kumimoji="0" lang="es-ES" sz="1600" b="1" i="0" u="none" strike="noStrike" kern="1200" cap="none" spc="0" normalizeH="0" baseline="0" noProof="0" dirty="0" err="1">
                <a:ln>
                  <a:noFill/>
                </a:ln>
                <a:solidFill>
                  <a:srgbClr val="000000"/>
                </a:solidFill>
                <a:effectLst/>
                <a:uLnTx/>
                <a:uFillTx/>
                <a:latin typeface="Trebuchet MS" panose="020B0603020202020204"/>
                <a:ea typeface="Montserrat Bold"/>
                <a:cs typeface="Montserrat Bold"/>
                <a:sym typeface="Montserrat Bold"/>
              </a:rPr>
              <a:t>NOx</a:t>
            </a:r>
            <a:r>
              <a:rPr kumimoji="0" lang="es-ES" sz="1600" b="1" i="0" u="none" strike="noStrike" kern="1200" cap="none" spc="0" normalizeH="0" baseline="0" noProof="0" dirty="0">
                <a:ln>
                  <a:noFill/>
                </a:ln>
                <a:solidFill>
                  <a:srgbClr val="000000"/>
                </a:solidFill>
                <a:effectLst/>
                <a:uLnTx/>
                <a:uFillTx/>
                <a:latin typeface="Trebuchet MS" panose="020B0603020202020204"/>
                <a:ea typeface="Montserrat Bold"/>
                <a:cs typeface="Montserrat Bold"/>
                <a:sym typeface="Montserrat Bold"/>
              </a:rPr>
              <a:t> </a:t>
            </a:r>
            <a:r>
              <a:rPr kumimoji="0" lang="es-ES" sz="1600" b="0" i="0" u="none" strike="noStrike" kern="1200" cap="none" spc="0" normalizeH="0" baseline="0" noProof="0" dirty="0">
                <a:ln>
                  <a:noFill/>
                </a:ln>
                <a:solidFill>
                  <a:srgbClr val="000000"/>
                </a:solidFill>
                <a:effectLst/>
                <a:uLnTx/>
                <a:uFillTx/>
                <a:latin typeface="Trebuchet MS" panose="020B0603020202020204"/>
                <a:ea typeface="Montserrat Bold"/>
                <a:cs typeface="Montserrat Bold"/>
                <a:sym typeface="Montserrat Bold"/>
              </a:rPr>
              <a:t>se asoció significativamente con un aumento en las puntuaciones generales de los </a:t>
            </a:r>
            <a:r>
              <a:rPr kumimoji="0" lang="es-ES" sz="1600" b="1" i="0" u="none" strike="noStrike" kern="1200" cap="none" spc="0" normalizeH="0" baseline="0" noProof="0" dirty="0">
                <a:ln>
                  <a:noFill/>
                </a:ln>
                <a:solidFill>
                  <a:srgbClr val="000000"/>
                </a:solidFill>
                <a:effectLst/>
                <a:uLnTx/>
                <a:uFillTx/>
                <a:latin typeface="Trebuchet MS" panose="020B0603020202020204"/>
                <a:ea typeface="Montserrat Bold"/>
                <a:cs typeface="Montserrat Bold"/>
                <a:sym typeface="Montserrat Bold"/>
              </a:rPr>
              <a:t>síntomas de TDAH </a:t>
            </a:r>
            <a:r>
              <a:rPr kumimoji="0" lang="es-ES" sz="1600" b="0" i="0" u="none" strike="noStrike" kern="1200" cap="none" spc="0" normalizeH="0" baseline="0" noProof="0" dirty="0">
                <a:ln>
                  <a:noFill/>
                </a:ln>
                <a:solidFill>
                  <a:srgbClr val="000000"/>
                </a:solidFill>
                <a:effectLst/>
                <a:uLnTx/>
                <a:uFillTx/>
                <a:latin typeface="Trebuchet MS" panose="020B0603020202020204"/>
                <a:ea typeface="Montserrat Bold"/>
                <a:cs typeface="Montserrat Bold"/>
                <a:sym typeface="Montserrat Bold"/>
              </a:rPr>
              <a:t>en niños en edad </a:t>
            </a:r>
            <a:r>
              <a:rPr kumimoji="0" lang="es-ES" sz="1600" b="1" i="0" u="none" strike="noStrike" kern="1200" cap="none" spc="0" normalizeH="0" baseline="0" noProof="0" dirty="0">
                <a:ln>
                  <a:noFill/>
                </a:ln>
                <a:solidFill>
                  <a:srgbClr val="000000"/>
                </a:solidFill>
                <a:effectLst/>
                <a:uLnTx/>
                <a:uFillTx/>
                <a:latin typeface="Trebuchet MS" panose="020B0603020202020204"/>
                <a:ea typeface="Montserrat Bold"/>
                <a:cs typeface="Montserrat Bold"/>
                <a:sym typeface="Montserrat Bold"/>
              </a:rPr>
              <a:t>escolar</a:t>
            </a:r>
            <a:r>
              <a:rPr kumimoji="0" lang="es-ES" sz="1600" b="0" i="0" u="none" strike="noStrike" kern="1200" cap="none" spc="0" normalizeH="0" baseline="0" noProof="0" dirty="0">
                <a:ln>
                  <a:noFill/>
                </a:ln>
                <a:solidFill>
                  <a:srgbClr val="000000"/>
                </a:solidFill>
                <a:effectLst/>
                <a:uLnTx/>
                <a:uFillTx/>
                <a:latin typeface="Trebuchet MS" panose="020B0603020202020204"/>
                <a:ea typeface="Montserrat Bold"/>
                <a:cs typeface="Montserrat Bold"/>
                <a:sym typeface="Montserrat Bold"/>
              </a:rPr>
              <a:t>, según lo informado por los docentes. </a:t>
            </a:r>
          </a:p>
          <a:p>
            <a:pPr marL="285750" marR="0" lvl="0" indent="-285750" algn="just" defTabSz="457200" rtl="0" eaLnBrk="1" fontAlgn="auto" latinLnBrk="0" hangingPunct="1">
              <a:lnSpc>
                <a:spcPts val="2709"/>
              </a:lnSpc>
              <a:spcBef>
                <a:spcPts val="0"/>
              </a:spcBef>
              <a:spcAft>
                <a:spcPts val="0"/>
              </a:spcAft>
              <a:buClrTx/>
              <a:buSzTx/>
              <a:buFont typeface="Arial" panose="020B0604020202020204" pitchFamily="34" charset="0"/>
              <a:buChar char="•"/>
              <a:tabLst/>
              <a:defRPr/>
            </a:pPr>
            <a:endParaRPr kumimoji="0" lang="es-ES" sz="1600" b="0" i="0" u="none" strike="noStrike" kern="1200" cap="none" spc="0" normalizeH="0" baseline="0" noProof="0" dirty="0">
              <a:ln>
                <a:noFill/>
              </a:ln>
              <a:solidFill>
                <a:srgbClr val="000000"/>
              </a:solidFill>
              <a:effectLst/>
              <a:uLnTx/>
              <a:uFillTx/>
              <a:latin typeface="Trebuchet MS" panose="020B0603020202020204"/>
              <a:ea typeface="Montserrat Bold"/>
              <a:cs typeface="Montserrat Bold"/>
              <a:sym typeface="Montserrat Bold"/>
            </a:endParaRPr>
          </a:p>
          <a:p>
            <a:pPr marL="285750" marR="0" lvl="0" indent="-285750" algn="just" defTabSz="457200" rtl="0" eaLnBrk="1" fontAlgn="auto" latinLnBrk="0" hangingPunct="1">
              <a:lnSpc>
                <a:spcPts val="2709"/>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Trebuchet MS" panose="020B0603020202020204"/>
                <a:ea typeface="Montserrat Bold"/>
                <a:cs typeface="Montserrat Bold"/>
                <a:sym typeface="Montserrat Bold"/>
              </a:rPr>
              <a:t>No se encontraron asociaciones significativas con ninguna de las presentaciones del diagnóstico del TDAH.</a:t>
            </a:r>
          </a:p>
          <a:p>
            <a:pPr marL="285750" marR="0" lvl="0" indent="-285750" algn="just" defTabSz="457200" rtl="0" eaLnBrk="1" fontAlgn="auto" latinLnBrk="0" hangingPunct="1">
              <a:lnSpc>
                <a:spcPts val="2709"/>
              </a:lnSpc>
              <a:spcBef>
                <a:spcPts val="0"/>
              </a:spcBef>
              <a:spcAft>
                <a:spcPts val="0"/>
              </a:spcAft>
              <a:buClrTx/>
              <a:buSzTx/>
              <a:buFont typeface="Arial" panose="020B0604020202020204" pitchFamily="34" charset="0"/>
              <a:buChar char="•"/>
              <a:tabLst/>
              <a:defRPr/>
            </a:pPr>
            <a:endParaRPr kumimoji="0" lang="es-ES" sz="1600" b="0" i="0" u="none" strike="noStrike" kern="1200" cap="none" spc="0" normalizeH="0" baseline="0" noProof="0" dirty="0">
              <a:ln>
                <a:noFill/>
              </a:ln>
              <a:solidFill>
                <a:srgbClr val="000000"/>
              </a:solidFill>
              <a:effectLst/>
              <a:uLnTx/>
              <a:uFillTx/>
              <a:latin typeface="Trebuchet MS" panose="020B0603020202020204"/>
              <a:ea typeface="Montserrat Bold"/>
              <a:cs typeface="Montserrat Bold"/>
              <a:sym typeface="Montserrat Bold"/>
            </a:endParaRPr>
          </a:p>
          <a:p>
            <a:pPr marL="285750" marR="0" lvl="0" indent="-285750" algn="just" defTabSz="457200" rtl="0" eaLnBrk="1" fontAlgn="auto" latinLnBrk="0" hangingPunct="1">
              <a:lnSpc>
                <a:spcPts val="2709"/>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Trebuchet MS" panose="020B0603020202020204"/>
                <a:ea typeface="Montserrat Bold"/>
                <a:cs typeface="Montserrat Bold"/>
                <a:sym typeface="Montserrat Bold"/>
              </a:rPr>
              <a:t>Sin embargo, se observaron asociaciones significativas entre la exposición prenatal a </a:t>
            </a:r>
            <a:r>
              <a:rPr kumimoji="0" lang="es-ES" sz="1600" b="1" i="0" u="none" strike="noStrike" kern="1200" cap="none" spc="0" normalizeH="0" baseline="0" noProof="0" dirty="0">
                <a:ln>
                  <a:noFill/>
                </a:ln>
                <a:solidFill>
                  <a:srgbClr val="000000"/>
                </a:solidFill>
                <a:effectLst/>
                <a:uLnTx/>
                <a:uFillTx/>
                <a:latin typeface="Trebuchet MS" panose="020B0603020202020204"/>
                <a:ea typeface="Montserrat Bold"/>
                <a:cs typeface="Montserrat Bold"/>
                <a:sym typeface="Montserrat Bold"/>
              </a:rPr>
              <a:t>NO2 y </a:t>
            </a:r>
            <a:r>
              <a:rPr kumimoji="0" lang="es-ES" sz="1600" b="1" i="0" u="none" strike="noStrike" kern="1200" cap="none" spc="0" normalizeH="0" baseline="0" noProof="0" dirty="0" err="1">
                <a:ln>
                  <a:noFill/>
                </a:ln>
                <a:solidFill>
                  <a:srgbClr val="000000"/>
                </a:solidFill>
                <a:effectLst/>
                <a:uLnTx/>
                <a:uFillTx/>
                <a:latin typeface="Trebuchet MS" panose="020B0603020202020204"/>
                <a:ea typeface="Montserrat Bold"/>
                <a:cs typeface="Montserrat Bold"/>
                <a:sym typeface="Montserrat Bold"/>
              </a:rPr>
              <a:t>NOx</a:t>
            </a:r>
            <a:r>
              <a:rPr kumimoji="0" lang="es-ES" sz="1600" b="0" i="0" u="none" strike="noStrike" kern="1200" cap="none" spc="0" normalizeH="0" baseline="0" noProof="0" dirty="0">
                <a:ln>
                  <a:noFill/>
                </a:ln>
                <a:solidFill>
                  <a:srgbClr val="000000"/>
                </a:solidFill>
                <a:effectLst/>
                <a:uLnTx/>
                <a:uFillTx/>
                <a:latin typeface="Trebuchet MS" panose="020B0603020202020204"/>
                <a:ea typeface="Montserrat Bold"/>
                <a:cs typeface="Montserrat Bold"/>
                <a:sym typeface="Montserrat Bold"/>
              </a:rPr>
              <a:t> y una mayor gravedad de </a:t>
            </a:r>
            <a:r>
              <a:rPr kumimoji="0" lang="es-ES" sz="1600" b="1" i="0" u="none" strike="noStrike" kern="1200" cap="none" spc="0" normalizeH="0" baseline="0" noProof="0" dirty="0">
                <a:ln>
                  <a:noFill/>
                </a:ln>
                <a:solidFill>
                  <a:srgbClr val="000000"/>
                </a:solidFill>
                <a:effectLst/>
                <a:uLnTx/>
                <a:uFillTx/>
                <a:latin typeface="Trebuchet MS" panose="020B0603020202020204"/>
                <a:ea typeface="Montserrat Bold"/>
                <a:cs typeface="Montserrat Bold"/>
                <a:sym typeface="Montserrat Bold"/>
              </a:rPr>
              <a:t>la inatención relacionada con el TDAH en niños varones en edad escolar. </a:t>
            </a:r>
            <a:r>
              <a:rPr kumimoji="0" lang="es-ES" sz="1600" b="0" i="0" u="none" strike="noStrike" kern="1200" cap="none" spc="0" normalizeH="0" baseline="0" noProof="0" dirty="0">
                <a:ln>
                  <a:noFill/>
                </a:ln>
                <a:solidFill>
                  <a:srgbClr val="000000"/>
                </a:solidFill>
                <a:effectLst/>
                <a:uLnTx/>
                <a:uFillTx/>
                <a:latin typeface="Trebuchet MS" panose="020B0603020202020204"/>
                <a:ea typeface="Montserrat Bold"/>
                <a:cs typeface="Montserrat Bold"/>
                <a:sym typeface="Montserrat Bold"/>
              </a:rPr>
              <a:t>Mientras que el </a:t>
            </a:r>
            <a:r>
              <a:rPr kumimoji="0" lang="es-ES" sz="1600" b="1" i="0" u="none" strike="noStrike" kern="1200" cap="none" spc="0" normalizeH="0" baseline="0" noProof="0" dirty="0">
                <a:ln>
                  <a:noFill/>
                </a:ln>
                <a:solidFill>
                  <a:srgbClr val="000000"/>
                </a:solidFill>
                <a:effectLst/>
                <a:uLnTx/>
                <a:uFillTx/>
                <a:latin typeface="Trebuchet MS" panose="020B0603020202020204"/>
                <a:ea typeface="Montserrat Bold"/>
                <a:cs typeface="Montserrat Bold"/>
                <a:sym typeface="Montserrat Bold"/>
              </a:rPr>
              <a:t>O3 </a:t>
            </a:r>
            <a:r>
              <a:rPr kumimoji="0" lang="es-ES" sz="1600" b="0" i="0" u="none" strike="noStrike" kern="1200" cap="none" spc="0" normalizeH="0" baseline="0" noProof="0" dirty="0">
                <a:ln>
                  <a:noFill/>
                </a:ln>
                <a:solidFill>
                  <a:srgbClr val="000000"/>
                </a:solidFill>
                <a:effectLst/>
                <a:uLnTx/>
                <a:uFillTx/>
                <a:latin typeface="Trebuchet MS" panose="020B0603020202020204"/>
                <a:ea typeface="Montserrat Bold"/>
                <a:cs typeface="Montserrat Bold"/>
                <a:sym typeface="Montserrat Bold"/>
              </a:rPr>
              <a:t>se asoció con la sintomatología de los niños en edad </a:t>
            </a:r>
            <a:r>
              <a:rPr kumimoji="0" lang="es-ES" sz="1600" b="1" i="0" u="none" strike="noStrike" kern="1200" cap="none" spc="0" normalizeH="0" baseline="0" noProof="0" dirty="0">
                <a:ln>
                  <a:noFill/>
                </a:ln>
                <a:solidFill>
                  <a:srgbClr val="000000"/>
                </a:solidFill>
                <a:effectLst/>
                <a:uLnTx/>
                <a:uFillTx/>
                <a:latin typeface="Trebuchet MS" panose="020B0603020202020204"/>
                <a:ea typeface="Montserrat Bold"/>
                <a:cs typeface="Montserrat Bold"/>
                <a:sym typeface="Montserrat Bold"/>
              </a:rPr>
              <a:t>preescolar</a:t>
            </a:r>
            <a:r>
              <a:rPr kumimoji="0" lang="es-ES" sz="1600" b="0" i="0" u="none" strike="noStrike" kern="1200" cap="none" spc="0" normalizeH="0" baseline="0" noProof="0" dirty="0">
                <a:ln>
                  <a:noFill/>
                </a:ln>
                <a:solidFill>
                  <a:srgbClr val="000000"/>
                </a:solidFill>
                <a:effectLst/>
                <a:uLnTx/>
                <a:uFillTx/>
                <a:latin typeface="Trebuchet MS" panose="020B0603020202020204"/>
                <a:ea typeface="Montserrat Bold"/>
                <a:cs typeface="Montserrat Bold"/>
                <a:sym typeface="Montserrat Bold"/>
              </a:rPr>
              <a:t>.</a:t>
            </a:r>
          </a:p>
          <a:p>
            <a:pPr marL="285750" marR="0" lvl="0" indent="-285750" algn="just" defTabSz="457200" rtl="0" eaLnBrk="1" fontAlgn="auto" latinLnBrk="0" hangingPunct="1">
              <a:lnSpc>
                <a:spcPts val="2709"/>
              </a:lnSpc>
              <a:spcBef>
                <a:spcPts val="0"/>
              </a:spcBef>
              <a:spcAft>
                <a:spcPts val="0"/>
              </a:spcAft>
              <a:buClrTx/>
              <a:buSzTx/>
              <a:buFont typeface="Arial" panose="020B0604020202020204" pitchFamily="34" charset="0"/>
              <a:buChar char="•"/>
              <a:tabLst/>
              <a:defRPr/>
            </a:pPr>
            <a:endParaRPr kumimoji="0" lang="es-ES" sz="1600" b="0" i="0" u="none" strike="noStrike" kern="1200" cap="none" spc="0" normalizeH="0" baseline="0" noProof="0" dirty="0">
              <a:ln>
                <a:noFill/>
              </a:ln>
              <a:solidFill>
                <a:srgbClr val="000000"/>
              </a:solidFill>
              <a:effectLst/>
              <a:uLnTx/>
              <a:uFillTx/>
              <a:latin typeface="Trebuchet MS" panose="020B0603020202020204"/>
              <a:ea typeface="Montserrat Bold"/>
              <a:cs typeface="Montserrat Bold"/>
              <a:sym typeface="Montserrat Bold"/>
            </a:endParaRPr>
          </a:p>
          <a:p>
            <a:pPr marL="285750" marR="0" lvl="0" indent="-285750" algn="just" defTabSz="457200" rtl="0" eaLnBrk="1" fontAlgn="auto" latinLnBrk="0" hangingPunct="1">
              <a:lnSpc>
                <a:spcPts val="2709"/>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Trebuchet MS" panose="020B0603020202020204"/>
                <a:ea typeface="Montserrat Bold"/>
                <a:cs typeface="Montserrat Bold"/>
                <a:sym typeface="Montserrat Bold"/>
              </a:rPr>
              <a:t>La exposición prenatal a </a:t>
            </a:r>
            <a:r>
              <a:rPr kumimoji="0" lang="es-ES" sz="1600" b="1" i="0" u="none" strike="noStrike" kern="1200" cap="none" spc="0" normalizeH="0" baseline="0" noProof="0" dirty="0">
                <a:ln>
                  <a:noFill/>
                </a:ln>
                <a:solidFill>
                  <a:srgbClr val="000000"/>
                </a:solidFill>
                <a:effectLst/>
                <a:uLnTx/>
                <a:uFillTx/>
                <a:latin typeface="Trebuchet MS" panose="020B0603020202020204"/>
                <a:ea typeface="Montserrat Bold"/>
                <a:cs typeface="Montserrat Bold"/>
                <a:sym typeface="Montserrat Bold"/>
              </a:rPr>
              <a:t>PM2.5, PM10, PM2.5, NO2 y </a:t>
            </a:r>
            <a:r>
              <a:rPr kumimoji="0" lang="es-ES" sz="1600" b="1" i="0" u="none" strike="noStrike" kern="1200" cap="none" spc="0" normalizeH="0" baseline="0" noProof="0" dirty="0" err="1">
                <a:ln>
                  <a:noFill/>
                </a:ln>
                <a:solidFill>
                  <a:srgbClr val="000000"/>
                </a:solidFill>
                <a:effectLst/>
                <a:uLnTx/>
                <a:uFillTx/>
                <a:latin typeface="Trebuchet MS" panose="020B0603020202020204"/>
                <a:ea typeface="Montserrat Bold"/>
                <a:cs typeface="Montserrat Bold"/>
                <a:sym typeface="Montserrat Bold"/>
              </a:rPr>
              <a:t>NOx</a:t>
            </a:r>
            <a:r>
              <a:rPr kumimoji="0" lang="es-ES" sz="1600" b="1" i="0" u="none" strike="noStrike" kern="1200" cap="none" spc="0" normalizeH="0" baseline="0" noProof="0" dirty="0">
                <a:ln>
                  <a:noFill/>
                </a:ln>
                <a:solidFill>
                  <a:srgbClr val="000000"/>
                </a:solidFill>
                <a:effectLst/>
                <a:uLnTx/>
                <a:uFillTx/>
                <a:latin typeface="Trebuchet MS" panose="020B0603020202020204"/>
                <a:ea typeface="Montserrat Bold"/>
                <a:cs typeface="Montserrat Bold"/>
                <a:sym typeface="Montserrat Bold"/>
              </a:rPr>
              <a:t> </a:t>
            </a:r>
            <a:r>
              <a:rPr kumimoji="0" lang="es-ES" sz="1600" b="0" i="0" u="none" strike="noStrike" kern="1200" cap="none" spc="0" normalizeH="0" baseline="0" noProof="0" dirty="0">
                <a:ln>
                  <a:noFill/>
                </a:ln>
                <a:solidFill>
                  <a:srgbClr val="000000"/>
                </a:solidFill>
                <a:effectLst/>
                <a:uLnTx/>
                <a:uFillTx/>
                <a:latin typeface="Trebuchet MS" panose="020B0603020202020204"/>
                <a:ea typeface="Montserrat Bold"/>
                <a:cs typeface="Montserrat Bold"/>
                <a:sym typeface="Montserrat Bold"/>
              </a:rPr>
              <a:t>durante el </a:t>
            </a:r>
            <a:r>
              <a:rPr kumimoji="0" lang="es-ES" sz="1600" b="1" i="0" u="none" strike="noStrike" kern="1200" cap="none" spc="0" normalizeH="0" baseline="0" noProof="0" dirty="0">
                <a:ln>
                  <a:noFill/>
                </a:ln>
                <a:solidFill>
                  <a:srgbClr val="000000"/>
                </a:solidFill>
                <a:effectLst/>
                <a:uLnTx/>
                <a:uFillTx/>
                <a:latin typeface="Trebuchet MS" panose="020B0603020202020204"/>
                <a:ea typeface="Montserrat Bold"/>
                <a:cs typeface="Montserrat Bold"/>
                <a:sym typeface="Montserrat Bold"/>
              </a:rPr>
              <a:t>primer y segundo trimestre</a:t>
            </a:r>
            <a:r>
              <a:rPr kumimoji="0" lang="es-ES" sz="1600" b="0" i="0" u="none" strike="noStrike" kern="1200" cap="none" spc="0" normalizeH="0" baseline="0" noProof="0" dirty="0">
                <a:ln>
                  <a:noFill/>
                </a:ln>
                <a:solidFill>
                  <a:srgbClr val="000000"/>
                </a:solidFill>
                <a:effectLst/>
                <a:uLnTx/>
                <a:uFillTx/>
                <a:latin typeface="Trebuchet MS" panose="020B0603020202020204"/>
                <a:ea typeface="Montserrat Bold"/>
                <a:cs typeface="Montserrat Bold"/>
                <a:sym typeface="Montserrat Bold"/>
              </a:rPr>
              <a:t> se ha relacionado con un aumento de la inatención, según informes de docentes y entrevistas clínicas.</a:t>
            </a:r>
          </a:p>
          <a:p>
            <a:pPr marL="285750" marR="0" lvl="0" indent="-285750" algn="just" defTabSz="457200" rtl="0" eaLnBrk="1" fontAlgn="auto" latinLnBrk="0" hangingPunct="1">
              <a:lnSpc>
                <a:spcPts val="2709"/>
              </a:lnSpc>
              <a:spcBef>
                <a:spcPts val="0"/>
              </a:spcBef>
              <a:spcAft>
                <a:spcPts val="0"/>
              </a:spcAft>
              <a:buClrTx/>
              <a:buSzTx/>
              <a:buFont typeface="Arial" panose="020B0604020202020204" pitchFamily="34" charset="0"/>
              <a:buChar char="•"/>
              <a:tabLst/>
              <a:defRPr/>
            </a:pPr>
            <a:endParaRPr kumimoji="0" lang="es-ES" sz="1600" b="0" i="0" u="none" strike="noStrike" kern="1200" cap="none" spc="0" normalizeH="0" baseline="0" noProof="0" dirty="0">
              <a:ln>
                <a:noFill/>
              </a:ln>
              <a:solidFill>
                <a:srgbClr val="000000"/>
              </a:solidFill>
              <a:effectLst/>
              <a:uLnTx/>
              <a:uFillTx/>
              <a:latin typeface="Trebuchet MS" panose="020B0603020202020204"/>
              <a:ea typeface="Montserrat"/>
              <a:cs typeface="Montserrat"/>
              <a:sym typeface="Montserrat Bold"/>
            </a:endParaRPr>
          </a:p>
        </p:txBody>
      </p:sp>
      <p:sp>
        <p:nvSpPr>
          <p:cNvPr id="7" name="TextBox 6">
            <a:extLst>
              <a:ext uri="{FF2B5EF4-FFF2-40B4-BE49-F238E27FC236}">
                <a16:creationId xmlns:a16="http://schemas.microsoft.com/office/drawing/2014/main" id="{82D95E2E-5E9E-ABD7-7EC6-C130B7ABA39A}"/>
              </a:ext>
            </a:extLst>
          </p:cNvPr>
          <p:cNvSpPr txBox="1"/>
          <p:nvPr/>
        </p:nvSpPr>
        <p:spPr>
          <a:xfrm>
            <a:off x="132081" y="391219"/>
            <a:ext cx="215392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29AA97"/>
                </a:solidFill>
                <a:effectLst/>
                <a:uLnTx/>
                <a:uFillTx/>
                <a:latin typeface="Calibri" charset="0"/>
                <a:ea typeface="Calibri" charset="0"/>
                <a:cs typeface="Calibri" charset="0"/>
                <a:sym typeface="Montserrat Bold"/>
              </a:rPr>
              <a:t>Conclusión</a:t>
            </a:r>
            <a:endParaRPr kumimoji="0" lang="en-US" sz="3200" b="1" i="0" u="none" strike="noStrike" kern="1200" cap="none" spc="0" normalizeH="0" baseline="0" noProof="0" dirty="0">
              <a:ln>
                <a:noFill/>
              </a:ln>
              <a:solidFill>
                <a:srgbClr val="29AA97"/>
              </a:solidFill>
              <a:effectLst/>
              <a:uLnTx/>
              <a:uFillTx/>
              <a:latin typeface="Calibri" charset="0"/>
              <a:ea typeface="Calibri" charset="0"/>
              <a:cs typeface="Calibri" charset="0"/>
            </a:endParaRPr>
          </a:p>
        </p:txBody>
      </p:sp>
    </p:spTree>
    <p:extLst>
      <p:ext uri="{BB962C8B-B14F-4D97-AF65-F5344CB8AC3E}">
        <p14:creationId xmlns:p14="http://schemas.microsoft.com/office/powerpoint/2010/main" val="27256005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a:extLst>
              <a:ext uri="{FF2B5EF4-FFF2-40B4-BE49-F238E27FC236}">
                <a16:creationId xmlns:a16="http://schemas.microsoft.com/office/drawing/2014/main" id="{57EE9BE1-EFA8-4DED-8014-1F54FAD4F3F2}"/>
              </a:ext>
            </a:extLst>
          </p:cNvPr>
          <p:cNvPicPr>
            <a:picLocks noChangeAspect="1"/>
          </p:cNvPicPr>
          <p:nvPr/>
        </p:nvPicPr>
        <p:blipFill>
          <a:blip r:embed="rId2"/>
          <a:srcRect l="443" t="426" r="387" b="62847"/>
          <a:stretch>
            <a:fillRect/>
          </a:stretch>
        </p:blipFill>
        <p:spPr>
          <a:xfrm>
            <a:off x="-31181" y="-21186"/>
            <a:ext cx="10760073" cy="2815931"/>
          </a:xfrm>
          <a:prstGeom prst="rect">
            <a:avLst/>
          </a:prstGeom>
          <a:noFill/>
          <a:ln cap="flat">
            <a:noFill/>
          </a:ln>
        </p:spPr>
      </p:pic>
      <p:sp>
        <p:nvSpPr>
          <p:cNvPr id="3" name="Rectángulo 4">
            <a:extLst>
              <a:ext uri="{FF2B5EF4-FFF2-40B4-BE49-F238E27FC236}">
                <a16:creationId xmlns:a16="http://schemas.microsoft.com/office/drawing/2014/main" id="{197B2AA8-3536-4800-9765-69F992B89ABD}"/>
              </a:ext>
            </a:extLst>
          </p:cNvPr>
          <p:cNvSpPr/>
          <p:nvPr/>
        </p:nvSpPr>
        <p:spPr>
          <a:xfrm>
            <a:off x="488225" y="3496949"/>
            <a:ext cx="9712711" cy="1386148"/>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457200" rtl="0" fontAlgn="auto" hangingPunct="1">
              <a:lnSpc>
                <a:spcPts val="3400"/>
              </a:lnSpc>
              <a:spcBef>
                <a:spcPts val="0"/>
              </a:spcBef>
              <a:spcAft>
                <a:spcPts val="0"/>
              </a:spcAft>
              <a:buNone/>
              <a:tabLst/>
              <a:defRPr sz="1800" b="0" i="0" u="none" strike="noStrike" kern="0" cap="none" spc="0" baseline="0">
                <a:solidFill>
                  <a:srgbClr val="000000"/>
                </a:solidFill>
                <a:uFillTx/>
              </a:defRPr>
            </a:pPr>
            <a:r>
              <a:rPr lang="es-ES" sz="2400" b="0" i="0" u="none" strike="noStrike" kern="1200" cap="none" spc="0" baseline="0">
                <a:solidFill>
                  <a:srgbClr val="000000"/>
                </a:solidFill>
                <a:uFillTx/>
                <a:latin typeface="Calibri"/>
                <a:ea typeface="Calibri"/>
                <a:cs typeface="Calibri"/>
              </a:rPr>
              <a:t>Contaminació atmosfèrica i salut mental en 3.3 milions d'adults que viuen a l'Àrea Metropolitana de Barcelona: un anàlisis de sèries temporals de 12 anys de dades d'atenció primària</a:t>
            </a:r>
            <a:endParaRPr lang="en-US" sz="2400" b="0" i="0" u="none" strike="noStrike" kern="1200" cap="none" spc="0" baseline="0">
              <a:solidFill>
                <a:srgbClr val="000000"/>
              </a:solidFill>
              <a:uFillTx/>
              <a:latin typeface="Calibri"/>
              <a:ea typeface="Calibri"/>
              <a:cs typeface="Calibri"/>
            </a:endParaRPr>
          </a:p>
        </p:txBody>
      </p:sp>
      <p:sp>
        <p:nvSpPr>
          <p:cNvPr id="4" name="Rectángulo 4">
            <a:extLst>
              <a:ext uri="{FF2B5EF4-FFF2-40B4-BE49-F238E27FC236}">
                <a16:creationId xmlns:a16="http://schemas.microsoft.com/office/drawing/2014/main" id="{FEA07517-5A18-4B68-88D6-C03B0A26E22B}"/>
              </a:ext>
            </a:extLst>
          </p:cNvPr>
          <p:cNvSpPr/>
          <p:nvPr/>
        </p:nvSpPr>
        <p:spPr>
          <a:xfrm>
            <a:off x="500478" y="5484964"/>
            <a:ext cx="9712711" cy="923068"/>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457200" rtl="0" fontAlgn="auto" hangingPunct="1">
              <a:lnSpc>
                <a:spcPts val="3400"/>
              </a:lnSpc>
              <a:spcBef>
                <a:spcPts val="0"/>
              </a:spcBef>
              <a:spcAft>
                <a:spcPts val="0"/>
              </a:spcAft>
              <a:buNone/>
              <a:tabLst/>
              <a:defRPr sz="1800" b="0" i="0" u="none" strike="noStrike" kern="0" cap="none" spc="0" baseline="0">
                <a:solidFill>
                  <a:srgbClr val="000000"/>
                </a:solidFill>
                <a:uFillTx/>
              </a:defRPr>
            </a:pPr>
            <a:r>
              <a:rPr lang="es-ES" sz="1800" b="0" i="0" u="sng" strike="noStrike" kern="1200" cap="none" spc="0" baseline="0">
                <a:solidFill>
                  <a:srgbClr val="000000"/>
                </a:solidFill>
                <a:uFillTx/>
                <a:latin typeface="Calibri"/>
                <a:ea typeface="Calibri"/>
                <a:cs typeface="Calibri"/>
              </a:rPr>
              <a:t>Andrea Pistillo,</a:t>
            </a:r>
            <a:r>
              <a:rPr lang="es-ES" sz="1800" b="0" i="0" u="none" strike="noStrike" kern="1200" cap="none" spc="0" baseline="0">
                <a:solidFill>
                  <a:srgbClr val="000000"/>
                </a:solidFill>
                <a:uFillTx/>
                <a:latin typeface="Calibri"/>
                <a:ea typeface="Calibri"/>
                <a:cs typeface="Calibri"/>
              </a:rPr>
              <a:t> Agustina Giuliodori, Laura Granés, Anna Palomar, Elisa Gallo, Joan Ballester, Sami Petricola, Enric Aragonès, Monica Guxens, Xavier Basagaña, Talita Duarte-Salles</a:t>
            </a:r>
            <a:endParaRPr lang="en-US" sz="1800" b="0" i="0" u="none" strike="noStrike" kern="1200" cap="none" spc="0" baseline="0">
              <a:solidFill>
                <a:srgbClr val="000000"/>
              </a:solidFill>
              <a:uFillTx/>
              <a:latin typeface="Calibri"/>
            </a:endParaRPr>
          </a:p>
        </p:txBody>
      </p:sp>
      <p:sp>
        <p:nvSpPr>
          <p:cNvPr id="5" name="TextBox 3">
            <a:extLst>
              <a:ext uri="{FF2B5EF4-FFF2-40B4-BE49-F238E27FC236}">
                <a16:creationId xmlns:a16="http://schemas.microsoft.com/office/drawing/2014/main" id="{D2F72783-677A-424E-BAFE-2D7C90ED7A2A}"/>
              </a:ext>
            </a:extLst>
          </p:cNvPr>
          <p:cNvSpPr txBox="1"/>
          <p:nvPr/>
        </p:nvSpPr>
        <p:spPr>
          <a:xfrm>
            <a:off x="8342628" y="7179795"/>
            <a:ext cx="2330348" cy="369335"/>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a:solidFill>
                  <a:srgbClr val="000000"/>
                </a:solidFill>
                <a:uFillTx/>
                <a:latin typeface="Calibri"/>
              </a:rPr>
              <a:t>apistillo@idiapjgol.org</a:t>
            </a:r>
            <a:endParaRPr lang="en-US" sz="1800" b="0" i="0" u="none" strike="noStrike" kern="1200" cap="none" spc="0" baseline="0">
              <a:solidFill>
                <a:srgbClr val="000000"/>
              </a:solidFill>
              <a:uFillTx/>
              <a:latin typeface="Calibri"/>
            </a:endParaRPr>
          </a:p>
        </p:txBody>
      </p:sp>
      <p:pic>
        <p:nvPicPr>
          <p:cNvPr id="6" name="Graphic 5" descr="Email with solid fill">
            <a:extLst>
              <a:ext uri="{FF2B5EF4-FFF2-40B4-BE49-F238E27FC236}">
                <a16:creationId xmlns:a16="http://schemas.microsoft.com/office/drawing/2014/main" id="{8FA271E3-2ACB-488B-92E0-09BCA335FE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5331" y="7075343"/>
            <a:ext cx="522561" cy="469718"/>
          </a:xfrm>
          <a:prstGeom prst="rect">
            <a:avLst/>
          </a:prstGeom>
          <a:noFill/>
          <a:ln cap="flat">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6225A67-4A48-4E25-36E8-8457818B3522}"/>
              </a:ext>
            </a:extLst>
          </p:cNvPr>
          <p:cNvPicPr>
            <a:picLocks noChangeAspect="1"/>
          </p:cNvPicPr>
          <p:nvPr/>
        </p:nvPicPr>
        <p:blipFill>
          <a:blip r:embed="rId2"/>
          <a:stretch>
            <a:fillRect/>
          </a:stretch>
        </p:blipFill>
        <p:spPr>
          <a:xfrm>
            <a:off x="-152401" y="2148"/>
            <a:ext cx="10694853" cy="7557527"/>
          </a:xfrm>
          <a:prstGeom prst="rect">
            <a:avLst/>
          </a:prstGeom>
        </p:spPr>
      </p:pic>
      <p:sp>
        <p:nvSpPr>
          <p:cNvPr id="6" name="Rectángulo 5">
            <a:extLst>
              <a:ext uri="{FF2B5EF4-FFF2-40B4-BE49-F238E27FC236}">
                <a16:creationId xmlns:a16="http://schemas.microsoft.com/office/drawing/2014/main" id="{8008F956-7B6B-85B7-2F57-3F821506CCE9}"/>
              </a:ext>
            </a:extLst>
          </p:cNvPr>
          <p:cNvSpPr/>
          <p:nvPr/>
        </p:nvSpPr>
        <p:spPr>
          <a:xfrm>
            <a:off x="532879" y="617053"/>
            <a:ext cx="9626053" cy="528350"/>
          </a:xfrm>
          <a:prstGeom prst="rect">
            <a:avLst/>
          </a:prstGeom>
          <a:ln>
            <a:noFill/>
          </a:ln>
        </p:spPr>
        <p:txBody>
          <a:bodyPr wrap="square">
            <a:spAutoFit/>
          </a:bodyPr>
          <a:lstStyle/>
          <a:p>
            <a:pPr marL="0" marR="0" lvl="0" indent="0" algn="l" defTabSz="457200" rtl="0" eaLnBrk="1" fontAlgn="auto" latinLnBrk="0" hangingPunct="1">
              <a:lnSpc>
                <a:spcPts val="3400"/>
              </a:lnSpc>
              <a:spcBef>
                <a:spcPts val="0"/>
              </a:spcBef>
              <a:spcAft>
                <a:spcPts val="0"/>
              </a:spcAft>
              <a:buClrTx/>
              <a:buSzTx/>
              <a:buFontTx/>
              <a:buNone/>
              <a:tabLst/>
              <a:defRPr/>
            </a:pPr>
            <a:r>
              <a:rPr kumimoji="0" lang="es-ES" sz="3200" b="1" i="0" u="none" strike="noStrike" kern="1200" cap="none" spc="0" normalizeH="0" baseline="0" noProof="0" dirty="0" err="1">
                <a:ln>
                  <a:noFill/>
                </a:ln>
                <a:solidFill>
                  <a:srgbClr val="29AA97"/>
                </a:solidFill>
                <a:effectLst/>
                <a:uLnTx/>
                <a:uFillTx/>
                <a:latin typeface="Calibri" charset="0"/>
                <a:ea typeface="Calibri" charset="0"/>
                <a:cs typeface="Calibri" charset="0"/>
              </a:rPr>
              <a:t>Introducció</a:t>
            </a:r>
            <a:r>
              <a:rPr kumimoji="0" lang="es-ES" sz="3200" b="1" i="0" u="none" strike="noStrike" kern="1200" cap="none" spc="0" normalizeH="0" baseline="0" noProof="0" dirty="0">
                <a:ln>
                  <a:noFill/>
                </a:ln>
                <a:solidFill>
                  <a:srgbClr val="29AA97"/>
                </a:solidFill>
                <a:effectLst/>
                <a:uLnTx/>
                <a:uFillTx/>
                <a:latin typeface="Calibri" charset="0"/>
                <a:ea typeface="Calibri" charset="0"/>
                <a:cs typeface="Calibri" charset="0"/>
              </a:rPr>
              <a:t> </a:t>
            </a:r>
            <a:endParaRPr kumimoji="0" lang="es-ES_tradnl" sz="3200" b="1" i="0" u="none" strike="noStrike" kern="1200" cap="none" spc="0" normalizeH="0" baseline="0" noProof="0" dirty="0">
              <a:ln>
                <a:noFill/>
              </a:ln>
              <a:solidFill>
                <a:srgbClr val="29AA97"/>
              </a:solidFill>
              <a:effectLst/>
              <a:uLnTx/>
              <a:uFillTx/>
              <a:latin typeface="Calibri" charset="0"/>
              <a:ea typeface="Calibri" charset="0"/>
              <a:cs typeface="Calibri" charset="0"/>
            </a:endParaRPr>
          </a:p>
        </p:txBody>
      </p:sp>
      <p:sp>
        <p:nvSpPr>
          <p:cNvPr id="7" name="Rectángulo 6">
            <a:extLst>
              <a:ext uri="{FF2B5EF4-FFF2-40B4-BE49-F238E27FC236}">
                <a16:creationId xmlns:a16="http://schemas.microsoft.com/office/drawing/2014/main" id="{06C0D376-D797-F266-6562-4EE2358A3540}"/>
              </a:ext>
            </a:extLst>
          </p:cNvPr>
          <p:cNvSpPr/>
          <p:nvPr/>
        </p:nvSpPr>
        <p:spPr>
          <a:xfrm>
            <a:off x="766870" y="2838698"/>
            <a:ext cx="9791193" cy="1231556"/>
          </a:xfrm>
          <a:prstGeom prst="rect">
            <a:avLst/>
          </a:prstGeom>
        </p:spPr>
        <p:txBody>
          <a:bodyPr wrap="square">
            <a:spAutoFit/>
          </a:bodyPr>
          <a:lstStyle/>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 sz="2400" b="0" i="0" u="none" strike="noStrike" kern="1200" cap="none" spc="0" normalizeH="0" baseline="0" noProof="0" dirty="0">
              <a:ln>
                <a:noFill/>
              </a:ln>
              <a:solidFill>
                <a:prstClr val="black">
                  <a:lumMod val="50000"/>
                  <a:lumOff val="50000"/>
                </a:prstClr>
              </a:solidFill>
              <a:effectLst/>
              <a:uLnTx/>
              <a:uFillTx/>
              <a:latin typeface="Calibri" charset="0"/>
              <a:ea typeface="Calibri" charset="0"/>
              <a:cs typeface="Calibri" charset="0"/>
            </a:endParaRPr>
          </a:p>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 sz="2400" b="0" i="0" u="none" strike="noStrike" kern="1200" cap="none" spc="0" normalizeH="0" baseline="0" noProof="0" dirty="0">
              <a:ln>
                <a:noFill/>
              </a:ln>
              <a:solidFill>
                <a:prstClr val="black">
                  <a:lumMod val="50000"/>
                  <a:lumOff val="50000"/>
                </a:prstClr>
              </a:solidFill>
              <a:effectLst/>
              <a:uLnTx/>
              <a:uFillTx/>
              <a:latin typeface="Calibri" charset="0"/>
              <a:ea typeface="Calibri" charset="0"/>
              <a:cs typeface="Calibri" charset="0"/>
            </a:endParaRPr>
          </a:p>
        </p:txBody>
      </p:sp>
      <p:grpSp>
        <p:nvGrpSpPr>
          <p:cNvPr id="9" name="Grupo 8">
            <a:extLst>
              <a:ext uri="{FF2B5EF4-FFF2-40B4-BE49-F238E27FC236}">
                <a16:creationId xmlns:a16="http://schemas.microsoft.com/office/drawing/2014/main" id="{F6B7F8EF-77C3-48A1-9272-7AF86C895591}"/>
              </a:ext>
            </a:extLst>
          </p:cNvPr>
          <p:cNvGrpSpPr/>
          <p:nvPr/>
        </p:nvGrpSpPr>
        <p:grpSpPr>
          <a:xfrm>
            <a:off x="843070" y="3033593"/>
            <a:ext cx="3024505" cy="1903841"/>
            <a:chOff x="141531" y="54965"/>
            <a:chExt cx="3025123" cy="1904463"/>
          </a:xfrm>
        </p:grpSpPr>
        <p:grpSp>
          <p:nvGrpSpPr>
            <p:cNvPr id="10" name="Grupo 9">
              <a:extLst>
                <a:ext uri="{FF2B5EF4-FFF2-40B4-BE49-F238E27FC236}">
                  <a16:creationId xmlns:a16="http://schemas.microsoft.com/office/drawing/2014/main" id="{D7F318E3-596B-4E34-8DF4-9E5CFAA6EDB6}"/>
                </a:ext>
              </a:extLst>
            </p:cNvPr>
            <p:cNvGrpSpPr/>
            <p:nvPr/>
          </p:nvGrpSpPr>
          <p:grpSpPr>
            <a:xfrm>
              <a:off x="141531" y="54965"/>
              <a:ext cx="2980334" cy="1904463"/>
              <a:chOff x="141531" y="54965"/>
              <a:chExt cx="2980334" cy="1904463"/>
            </a:xfrm>
          </p:grpSpPr>
          <p:pic>
            <p:nvPicPr>
              <p:cNvPr id="15" name="Imagen 14">
                <a:extLst>
                  <a:ext uri="{FF2B5EF4-FFF2-40B4-BE49-F238E27FC236}">
                    <a16:creationId xmlns:a16="http://schemas.microsoft.com/office/drawing/2014/main" id="{6617E0AB-AAB8-4456-9B6B-01C9687266B7}"/>
                  </a:ext>
                </a:extLst>
              </p:cNvPr>
              <p:cNvPicPr>
                <a:picLocks noChangeAspect="1"/>
              </p:cNvPicPr>
              <p:nvPr/>
            </p:nvPicPr>
            <p:blipFill rotWithShape="1">
              <a:blip r:embed="rId3">
                <a:extLst>
                  <a:ext uri="{28A0092B-C50C-407E-A947-70E740481C1C}">
                    <a14:useLocalDpi xmlns:a14="http://schemas.microsoft.com/office/drawing/2010/main" val="0"/>
                  </a:ext>
                </a:extLst>
              </a:blip>
              <a:srcRect l="33108" t="59403" r="37562" b="11865"/>
              <a:stretch/>
            </p:blipFill>
            <p:spPr bwMode="auto">
              <a:xfrm>
                <a:off x="141531" y="317567"/>
                <a:ext cx="2980334" cy="1641861"/>
              </a:xfrm>
              <a:prstGeom prst="rect">
                <a:avLst/>
              </a:prstGeom>
              <a:ln>
                <a:noFill/>
              </a:ln>
              <a:extLst>
                <a:ext uri="{53640926-AAD7-44D8-BBD7-CCE9431645EC}">
                  <a14:shadowObscured xmlns:a14="http://schemas.microsoft.com/office/drawing/2010/main"/>
                </a:ext>
              </a:extLst>
            </p:spPr>
          </p:pic>
          <p:sp>
            <p:nvSpPr>
              <p:cNvPr id="16" name="Cuadro de texto 2">
                <a:extLst>
                  <a:ext uri="{FF2B5EF4-FFF2-40B4-BE49-F238E27FC236}">
                    <a16:creationId xmlns:a16="http://schemas.microsoft.com/office/drawing/2014/main" id="{9C015AD7-3343-40F8-BC16-3CA9B9D8B042}"/>
                  </a:ext>
                </a:extLst>
              </p:cNvPr>
              <p:cNvSpPr txBox="1">
                <a:spLocks noChangeArrowheads="1"/>
              </p:cNvSpPr>
              <p:nvPr/>
            </p:nvSpPr>
            <p:spPr bwMode="auto">
              <a:xfrm>
                <a:off x="530657" y="54965"/>
                <a:ext cx="2202082" cy="283030"/>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80000"/>
                  </a:lnSpc>
                  <a:spcBef>
                    <a:spcPts val="0"/>
                  </a:spcBef>
                  <a:spcAft>
                    <a:spcPts val="800"/>
                  </a:spcAft>
                  <a:buClrTx/>
                  <a:buSzTx/>
                  <a:buFontTx/>
                  <a:buNone/>
                  <a:tabLst/>
                  <a:defRPr/>
                </a:pP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Contaminació</a:t>
                </a:r>
                <a:r>
                  <a:rPr kumimoji="0" lang="en-GB"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mn-cs"/>
                  </a:rPr>
                  <a:t> de </a:t>
                </a: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l’aire</a:t>
                </a:r>
                <a:endParaRPr kumimoji="0" lang="es-E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pSp>
        <p:grpSp>
          <p:nvGrpSpPr>
            <p:cNvPr id="11" name="Grupo 10">
              <a:extLst>
                <a:ext uri="{FF2B5EF4-FFF2-40B4-BE49-F238E27FC236}">
                  <a16:creationId xmlns:a16="http://schemas.microsoft.com/office/drawing/2014/main" id="{DD9C57C8-82EB-46CE-B3D9-0E94CB520E43}"/>
                </a:ext>
              </a:extLst>
            </p:cNvPr>
            <p:cNvGrpSpPr/>
            <p:nvPr/>
          </p:nvGrpSpPr>
          <p:grpSpPr>
            <a:xfrm>
              <a:off x="1763487" y="610856"/>
              <a:ext cx="1403167" cy="511655"/>
              <a:chOff x="21772" y="77456"/>
              <a:chExt cx="1403167" cy="511655"/>
            </a:xfrm>
          </p:grpSpPr>
          <p:sp>
            <p:nvSpPr>
              <p:cNvPr id="12" name="Cuadro de texto 2">
                <a:extLst>
                  <a:ext uri="{FF2B5EF4-FFF2-40B4-BE49-F238E27FC236}">
                    <a16:creationId xmlns:a16="http://schemas.microsoft.com/office/drawing/2014/main" id="{E78EBFED-A98A-4BA1-8EA2-454EEE7883D4}"/>
                  </a:ext>
                </a:extLst>
              </p:cNvPr>
              <p:cNvSpPr txBox="1">
                <a:spLocks noChangeArrowheads="1"/>
              </p:cNvSpPr>
              <p:nvPr/>
            </p:nvSpPr>
            <p:spPr bwMode="auto">
              <a:xfrm>
                <a:off x="21772" y="250377"/>
                <a:ext cx="511629" cy="266638"/>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80000"/>
                  </a:lnSpc>
                  <a:spcBef>
                    <a:spcPts val="0"/>
                  </a:spcBef>
                  <a:spcAft>
                    <a:spcPts val="800"/>
                  </a:spcAft>
                  <a:buClrTx/>
                  <a:buSzTx/>
                  <a:buFontTx/>
                  <a:buNone/>
                  <a:tabLst/>
                  <a:defRPr/>
                </a:pPr>
                <a:r>
                  <a:rPr kumimoji="0" lang="en-GB" sz="1300" b="1" i="0" u="none" strike="noStrike" kern="1200" cap="none" spc="0" normalizeH="0" baseline="0" noProof="0">
                    <a:ln>
                      <a:noFill/>
                    </a:ln>
                    <a:solidFill>
                      <a:prstClr val="black"/>
                    </a:solidFill>
                    <a:effectLst/>
                    <a:uLnTx/>
                    <a:uFillTx/>
                    <a:latin typeface="Vrinda" panose="020B0502040204020203" pitchFamily="34" charset="0"/>
                    <a:ea typeface="Calibri" panose="020F0502020204030204" pitchFamily="34" charset="0"/>
                    <a:cs typeface="+mn-cs"/>
                  </a:rPr>
                  <a:t>NO2</a:t>
                </a:r>
                <a:endParaRPr kumimoji="0" lang="es-ES" sz="11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13" name="Cuadro de texto 2">
                <a:extLst>
                  <a:ext uri="{FF2B5EF4-FFF2-40B4-BE49-F238E27FC236}">
                    <a16:creationId xmlns:a16="http://schemas.microsoft.com/office/drawing/2014/main" id="{8D8B6F12-9ABF-4879-9466-143CE28586F3}"/>
                  </a:ext>
                </a:extLst>
              </p:cNvPr>
              <p:cNvSpPr txBox="1">
                <a:spLocks noChangeArrowheads="1"/>
              </p:cNvSpPr>
              <p:nvPr/>
            </p:nvSpPr>
            <p:spPr bwMode="auto">
              <a:xfrm>
                <a:off x="304800" y="77456"/>
                <a:ext cx="729343" cy="283029"/>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80000"/>
                  </a:lnSpc>
                  <a:spcBef>
                    <a:spcPts val="0"/>
                  </a:spcBef>
                  <a:spcAft>
                    <a:spcPts val="800"/>
                  </a:spcAft>
                  <a:buClrTx/>
                  <a:buSzTx/>
                  <a:buFontTx/>
                  <a:buNone/>
                  <a:tabLst/>
                  <a:defRPr/>
                </a:pPr>
                <a:r>
                  <a:rPr kumimoji="0" lang="en-GB" sz="1300" b="1" i="0" u="none" strike="noStrike" kern="1200" cap="none" spc="0" normalizeH="0" baseline="0" noProof="0">
                    <a:ln>
                      <a:noFill/>
                    </a:ln>
                    <a:solidFill>
                      <a:prstClr val="black"/>
                    </a:solidFill>
                    <a:effectLst/>
                    <a:uLnTx/>
                    <a:uFillTx/>
                    <a:latin typeface="Vrinda" panose="020B0502040204020203" pitchFamily="34" charset="0"/>
                    <a:ea typeface="Calibri" panose="020F0502020204030204" pitchFamily="34" charset="0"/>
                    <a:cs typeface="+mn-cs"/>
                  </a:rPr>
                  <a:t>PM2.5</a:t>
                </a:r>
                <a:endParaRPr kumimoji="0" lang="es-ES" sz="11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14" name="Cuadro de texto 2">
                <a:extLst>
                  <a:ext uri="{FF2B5EF4-FFF2-40B4-BE49-F238E27FC236}">
                    <a16:creationId xmlns:a16="http://schemas.microsoft.com/office/drawing/2014/main" id="{E10CEEC5-A561-4766-A291-2ED6B2F7B916}"/>
                  </a:ext>
                </a:extLst>
              </p:cNvPr>
              <p:cNvSpPr txBox="1">
                <a:spLocks noChangeArrowheads="1"/>
              </p:cNvSpPr>
              <p:nvPr/>
            </p:nvSpPr>
            <p:spPr bwMode="auto">
              <a:xfrm>
                <a:off x="695596" y="306082"/>
                <a:ext cx="729343" cy="283029"/>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80000"/>
                  </a:lnSpc>
                  <a:spcBef>
                    <a:spcPts val="0"/>
                  </a:spcBef>
                  <a:spcAft>
                    <a:spcPts val="800"/>
                  </a:spcAft>
                  <a:buClrTx/>
                  <a:buSzTx/>
                  <a:buFontTx/>
                  <a:buNone/>
                  <a:tabLst/>
                  <a:defRPr/>
                </a:pPr>
                <a:r>
                  <a:rPr kumimoji="0" lang="en-GB" sz="1300" b="1" i="0" u="none" strike="noStrike" kern="1200" cap="none" spc="0" normalizeH="0" baseline="0" noProof="0">
                    <a:ln>
                      <a:noFill/>
                    </a:ln>
                    <a:solidFill>
                      <a:prstClr val="black"/>
                    </a:solidFill>
                    <a:effectLst/>
                    <a:uLnTx/>
                    <a:uFillTx/>
                    <a:latin typeface="Vrinda" panose="020B0502040204020203" pitchFamily="34" charset="0"/>
                    <a:ea typeface="Calibri" panose="020F0502020204030204" pitchFamily="34" charset="0"/>
                    <a:cs typeface="+mn-cs"/>
                  </a:rPr>
                  <a:t>BC</a:t>
                </a:r>
                <a:endParaRPr kumimoji="0" lang="es-ES" sz="11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pSp>
      </p:grpSp>
      <p:sp>
        <p:nvSpPr>
          <p:cNvPr id="17" name="Flecha: a la derecha 16">
            <a:extLst>
              <a:ext uri="{FF2B5EF4-FFF2-40B4-BE49-F238E27FC236}">
                <a16:creationId xmlns:a16="http://schemas.microsoft.com/office/drawing/2014/main" id="{4A4F51B9-23FD-441F-B140-EBE2112DE62F}"/>
              </a:ext>
            </a:extLst>
          </p:cNvPr>
          <p:cNvSpPr/>
          <p:nvPr/>
        </p:nvSpPr>
        <p:spPr>
          <a:xfrm rot="1855298">
            <a:off x="4010066" y="4786883"/>
            <a:ext cx="858460" cy="247636"/>
          </a:xfrm>
          <a:prstGeom prst="rightArrow">
            <a:avLst/>
          </a:prstGeom>
          <a:solidFill>
            <a:schemeClr val="accent3">
              <a:lumMod val="20000"/>
              <a:lumOff val="80000"/>
            </a:schemeClr>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0189" tIns="40094" rIns="80189" bIns="40094"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57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lecha: a la derecha 17">
            <a:extLst>
              <a:ext uri="{FF2B5EF4-FFF2-40B4-BE49-F238E27FC236}">
                <a16:creationId xmlns:a16="http://schemas.microsoft.com/office/drawing/2014/main" id="{B5CFD624-2D23-45D8-A7C8-D8B56DE73F37}"/>
              </a:ext>
            </a:extLst>
          </p:cNvPr>
          <p:cNvSpPr/>
          <p:nvPr/>
        </p:nvSpPr>
        <p:spPr>
          <a:xfrm rot="20026817">
            <a:off x="4018941" y="3429336"/>
            <a:ext cx="858460" cy="247636"/>
          </a:xfrm>
          <a:prstGeom prst="rightArrow">
            <a:avLst/>
          </a:prstGeom>
          <a:solidFill>
            <a:schemeClr val="accent3">
              <a:lumMod val="20000"/>
              <a:lumOff val="80000"/>
            </a:schemeClr>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0189" tIns="40094" rIns="80189" bIns="40094"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57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9" name="Grupo 18">
            <a:extLst>
              <a:ext uri="{FF2B5EF4-FFF2-40B4-BE49-F238E27FC236}">
                <a16:creationId xmlns:a16="http://schemas.microsoft.com/office/drawing/2014/main" id="{905F63C1-D6C4-4520-891F-C9A9CBBFAF59}"/>
              </a:ext>
            </a:extLst>
          </p:cNvPr>
          <p:cNvGrpSpPr/>
          <p:nvPr/>
        </p:nvGrpSpPr>
        <p:grpSpPr>
          <a:xfrm>
            <a:off x="4887941" y="4710622"/>
            <a:ext cx="2751392" cy="2098083"/>
            <a:chOff x="-148953" y="-7696"/>
            <a:chExt cx="2752026" cy="2099627"/>
          </a:xfrm>
        </p:grpSpPr>
        <p:sp>
          <p:nvSpPr>
            <p:cNvPr id="21" name="Cuadro de texto 2">
              <a:extLst>
                <a:ext uri="{FF2B5EF4-FFF2-40B4-BE49-F238E27FC236}">
                  <a16:creationId xmlns:a16="http://schemas.microsoft.com/office/drawing/2014/main" id="{336B60ED-2AA9-4D78-A923-DDDC4871A299}"/>
                </a:ext>
              </a:extLst>
            </p:cNvPr>
            <p:cNvSpPr txBox="1">
              <a:spLocks noChangeArrowheads="1"/>
            </p:cNvSpPr>
            <p:nvPr/>
          </p:nvSpPr>
          <p:spPr bwMode="auto">
            <a:xfrm>
              <a:off x="-148953" y="-7696"/>
              <a:ext cx="2752026" cy="480060"/>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457200" rtl="0" eaLnBrk="1" fontAlgn="auto" latinLnBrk="0" hangingPunct="1">
                <a:lnSpc>
                  <a:spcPct val="80000"/>
                </a:lnSpc>
                <a:spcBef>
                  <a:spcPts val="0"/>
                </a:spcBef>
                <a:spcAft>
                  <a:spcPts val="800"/>
                </a:spcAft>
                <a:buClrTx/>
                <a:buSzTx/>
                <a:buFontTx/>
                <a:buNone/>
                <a:tabLst/>
                <a:defRPr/>
              </a:pP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Efectes</a:t>
              </a:r>
              <a:r>
                <a:rPr kumimoji="0" lang="en-GB"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mn-cs"/>
                </a:rPr>
                <a:t> </a:t>
              </a: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adversos</a:t>
              </a:r>
              <a:r>
                <a:rPr kumimoji="0" lang="en-GB"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mn-cs"/>
                </a:rPr>
                <a:t> </a:t>
              </a: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sobre</a:t>
              </a:r>
              <a:r>
                <a:rPr kumimoji="0" lang="en-GB"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mn-cs"/>
                </a:rPr>
                <a:t> </a:t>
              </a: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el</a:t>
              </a:r>
              <a:r>
                <a:rPr kumimoji="0" lang="en-GB"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mn-cs"/>
                </a:rPr>
                <a:t> </a:t>
              </a: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desenvolupament</a:t>
              </a:r>
              <a:r>
                <a:rPr kumimoji="0" lang="en-GB"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mn-cs"/>
                </a:rPr>
                <a:t> del </a:t>
              </a: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fetus</a:t>
              </a:r>
              <a:endParaRPr kumimoji="0" lang="es-E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pic>
          <p:nvPicPr>
            <p:cNvPr id="22" name="Imagen 21">
              <a:extLst>
                <a:ext uri="{FF2B5EF4-FFF2-40B4-BE49-F238E27FC236}">
                  <a16:creationId xmlns:a16="http://schemas.microsoft.com/office/drawing/2014/main" id="{556798B1-A6E1-4A38-96C1-FAEAE9759B47}"/>
                </a:ext>
              </a:extLst>
            </p:cNvPr>
            <p:cNvPicPr>
              <a:picLocks noChangeAspect="1"/>
            </p:cNvPicPr>
            <p:nvPr/>
          </p:nvPicPr>
          <p:blipFill rotWithShape="1">
            <a:blip r:embed="rId4">
              <a:extLst>
                <a:ext uri="{28A0092B-C50C-407E-A947-70E740481C1C}">
                  <a14:useLocalDpi xmlns:a14="http://schemas.microsoft.com/office/drawing/2010/main" val="0"/>
                </a:ext>
              </a:extLst>
            </a:blip>
            <a:srcRect l="49615" t="38086" r="31533" b="14079"/>
            <a:stretch/>
          </p:blipFill>
          <p:spPr bwMode="auto">
            <a:xfrm rot="5400000">
              <a:off x="481681" y="282536"/>
              <a:ext cx="1490757" cy="2128033"/>
            </a:xfrm>
            <a:prstGeom prst="roundRect">
              <a:avLst/>
            </a:prstGeom>
            <a:ln>
              <a:noFill/>
            </a:ln>
            <a:extLst>
              <a:ext uri="{53640926-AAD7-44D8-BBD7-CCE9431645EC}">
                <a14:shadowObscured xmlns:a14="http://schemas.microsoft.com/office/drawing/2010/main"/>
              </a:ext>
            </a:extLst>
          </p:spPr>
        </p:pic>
      </p:grpSp>
      <p:grpSp>
        <p:nvGrpSpPr>
          <p:cNvPr id="23" name="Grupo 22">
            <a:extLst>
              <a:ext uri="{FF2B5EF4-FFF2-40B4-BE49-F238E27FC236}">
                <a16:creationId xmlns:a16="http://schemas.microsoft.com/office/drawing/2014/main" id="{61626B93-347B-46CD-96F5-F946F64518DC}"/>
              </a:ext>
            </a:extLst>
          </p:cNvPr>
          <p:cNvGrpSpPr/>
          <p:nvPr/>
        </p:nvGrpSpPr>
        <p:grpSpPr>
          <a:xfrm>
            <a:off x="4915741" y="2050018"/>
            <a:ext cx="2751392" cy="2014017"/>
            <a:chOff x="-242933" y="-20179"/>
            <a:chExt cx="2752026" cy="2015498"/>
          </a:xfrm>
        </p:grpSpPr>
        <p:pic>
          <p:nvPicPr>
            <p:cNvPr id="24" name="Imagen 23">
              <a:extLst>
                <a:ext uri="{FF2B5EF4-FFF2-40B4-BE49-F238E27FC236}">
                  <a16:creationId xmlns:a16="http://schemas.microsoft.com/office/drawing/2014/main" id="{FC5CD1C8-2BD3-4FAA-9426-5FC1865E0431}"/>
                </a:ext>
              </a:extLst>
            </p:cNvPr>
            <p:cNvPicPr>
              <a:picLocks noChangeAspect="1"/>
            </p:cNvPicPr>
            <p:nvPr/>
          </p:nvPicPr>
          <p:blipFill rotWithShape="1">
            <a:blip r:embed="rId5">
              <a:extLst>
                <a:ext uri="{28A0092B-C50C-407E-A947-70E740481C1C}">
                  <a14:useLocalDpi xmlns:a14="http://schemas.microsoft.com/office/drawing/2010/main" val="0"/>
                </a:ext>
              </a:extLst>
            </a:blip>
            <a:srcRect l="51075" t="32152" r="28295" b="10238"/>
            <a:stretch/>
          </p:blipFill>
          <p:spPr bwMode="auto">
            <a:xfrm rot="5400000">
              <a:off x="421924" y="110802"/>
              <a:ext cx="1501460" cy="2267574"/>
            </a:xfrm>
            <a:prstGeom prst="rect">
              <a:avLst/>
            </a:prstGeom>
            <a:ln>
              <a:noFill/>
            </a:ln>
            <a:extLst>
              <a:ext uri="{53640926-AAD7-44D8-BBD7-CCE9431645EC}">
                <a14:shadowObscured xmlns:a14="http://schemas.microsoft.com/office/drawing/2010/main"/>
              </a:ext>
            </a:extLst>
          </p:spPr>
        </p:pic>
        <p:sp>
          <p:nvSpPr>
            <p:cNvPr id="25" name="Cuadro de texto 2">
              <a:extLst>
                <a:ext uri="{FF2B5EF4-FFF2-40B4-BE49-F238E27FC236}">
                  <a16:creationId xmlns:a16="http://schemas.microsoft.com/office/drawing/2014/main" id="{8C697579-0192-4B28-B6B9-3C9FC4E50EEB}"/>
                </a:ext>
              </a:extLst>
            </p:cNvPr>
            <p:cNvSpPr txBox="1">
              <a:spLocks noChangeArrowheads="1"/>
            </p:cNvSpPr>
            <p:nvPr/>
          </p:nvSpPr>
          <p:spPr bwMode="auto">
            <a:xfrm>
              <a:off x="-242933" y="-20179"/>
              <a:ext cx="2752026" cy="480060"/>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457200" rtl="0" eaLnBrk="1" fontAlgn="auto" latinLnBrk="0" hangingPunct="1">
                <a:lnSpc>
                  <a:spcPct val="80000"/>
                </a:lnSpc>
                <a:spcBef>
                  <a:spcPts val="0"/>
                </a:spcBef>
                <a:spcAft>
                  <a:spcPts val="800"/>
                </a:spcAft>
                <a:buClrTx/>
                <a:buSzTx/>
                <a:buFontTx/>
                <a:buNone/>
                <a:tabLst/>
                <a:defRPr/>
              </a:pP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Efectes</a:t>
              </a:r>
              <a:r>
                <a:rPr kumimoji="0" lang="en-GB"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mn-cs"/>
                </a:rPr>
                <a:t> </a:t>
              </a: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adversos</a:t>
              </a:r>
              <a:r>
                <a:rPr kumimoji="0" lang="en-GB"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mn-cs"/>
                </a:rPr>
                <a:t> </a:t>
              </a: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sobre</a:t>
              </a:r>
              <a:r>
                <a:rPr kumimoji="0" lang="en-GB"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mn-cs"/>
                </a:rPr>
                <a:t> la </a:t>
              </a: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funció</a:t>
              </a:r>
              <a:r>
                <a:rPr kumimoji="0" lang="en-GB"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mn-cs"/>
                </a:rPr>
                <a:t> </a:t>
              </a: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placentària</a:t>
              </a:r>
              <a:endParaRPr kumimoji="0" lang="es-E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pSp>
      <p:sp>
        <p:nvSpPr>
          <p:cNvPr id="27" name="CuadroTexto 26">
            <a:extLst>
              <a:ext uri="{FF2B5EF4-FFF2-40B4-BE49-F238E27FC236}">
                <a16:creationId xmlns:a16="http://schemas.microsoft.com/office/drawing/2014/main" id="{410C2FB9-84AF-47A7-AB8F-5CD09AEBC806}"/>
              </a:ext>
            </a:extLst>
          </p:cNvPr>
          <p:cNvSpPr txBox="1"/>
          <p:nvPr/>
        </p:nvSpPr>
        <p:spPr>
          <a:xfrm>
            <a:off x="7561022" y="2804745"/>
            <a:ext cx="3731047"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Lavigne E et al, 207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(Ontario, </a:t>
            </a:r>
            <a:r>
              <a:rPr kumimoji="0" lang="es-ES" sz="1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Canada</a:t>
            </a:r>
            <a:r>
              <a:rPr kumimoji="0" lang="es-E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 HQ et al, 2015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(Detroit, US)</a:t>
            </a:r>
            <a:br>
              <a:rPr kumimoji="0" lang="es-E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s-E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Nobles CJ et al, 2018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1100" b="0" i="0" u="none" strike="noStrike" kern="1200" cap="none" spc="0" normalizeH="0" baseline="0" noProof="0" dirty="0">
                <a:ln>
                  <a:noFill/>
                </a:ln>
                <a:solidFill>
                  <a:srgbClr val="1B1B1B"/>
                </a:solidFill>
                <a:effectLst/>
                <a:uLnTx/>
                <a:uFillTx/>
                <a:latin typeface="Times New Roman" panose="02020603050405020304" pitchFamily="18" charset="0"/>
                <a:ea typeface="+mn-ea"/>
                <a:cs typeface="Times New Roman" panose="02020603050405020304" pitchFamily="18" charset="0"/>
              </a:rPr>
              <a:t>CPS, Utah, US</a:t>
            </a:r>
            <a:r>
              <a:rPr kumimoji="0" lang="es-E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8" name="CuadroTexto 27">
            <a:extLst>
              <a:ext uri="{FF2B5EF4-FFF2-40B4-BE49-F238E27FC236}">
                <a16:creationId xmlns:a16="http://schemas.microsoft.com/office/drawing/2014/main" id="{44FA162F-461E-4A7B-87DD-3E598D8FB096}"/>
              </a:ext>
            </a:extLst>
          </p:cNvPr>
          <p:cNvSpPr txBox="1"/>
          <p:nvPr/>
        </p:nvSpPr>
        <p:spPr>
          <a:xfrm>
            <a:off x="7561022" y="5827732"/>
            <a:ext cx="610001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1B1B1B"/>
                </a:solidFill>
                <a:effectLst/>
                <a:uLnTx/>
                <a:uFillTx/>
                <a:latin typeface="Cambria" panose="02040503050406030204" pitchFamily="18" charset="0"/>
                <a:ea typeface="+mn-ea"/>
                <a:cs typeface="+mn-cs"/>
              </a:rPr>
              <a:t>van den </a:t>
            </a:r>
            <a:r>
              <a:rPr kumimoji="0" lang="es-ES" sz="1100" b="0" i="0" u="none" strike="noStrike" kern="1200" cap="none" spc="0" normalizeH="0" baseline="0" noProof="0" dirty="0" err="1">
                <a:ln>
                  <a:noFill/>
                </a:ln>
                <a:solidFill>
                  <a:srgbClr val="1B1B1B"/>
                </a:solidFill>
                <a:effectLst/>
                <a:uLnTx/>
                <a:uFillTx/>
                <a:latin typeface="Cambria" panose="02040503050406030204" pitchFamily="18" charset="0"/>
                <a:ea typeface="+mn-ea"/>
                <a:cs typeface="+mn-cs"/>
              </a:rPr>
              <a:t>Hooven</a:t>
            </a:r>
            <a:r>
              <a:rPr kumimoji="0" lang="es-ES" sz="1100" b="0" i="0" u="none" strike="noStrike" kern="1200" cap="none" spc="0" normalizeH="0" baseline="0" noProof="0" dirty="0">
                <a:ln>
                  <a:noFill/>
                </a:ln>
                <a:solidFill>
                  <a:srgbClr val="1B1B1B"/>
                </a:solidFill>
                <a:effectLst/>
                <a:uLnTx/>
                <a:uFillTx/>
                <a:latin typeface="Cambria" panose="02040503050406030204" pitchFamily="18" charset="0"/>
                <a:ea typeface="+mn-ea"/>
                <a:cs typeface="+mn-cs"/>
              </a:rPr>
              <a:t> EH et al, 2012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1B1B1B"/>
                </a:solidFill>
                <a:effectLst/>
                <a:uLnTx/>
                <a:uFillTx/>
                <a:latin typeface="Cambria" panose="02040503050406030204" pitchFamily="18" charset="0"/>
                <a:ea typeface="+mn-ea"/>
                <a:cs typeface="+mn-cs"/>
              </a:rPr>
              <a:t>	 (</a:t>
            </a:r>
            <a:r>
              <a:rPr kumimoji="0" lang="es-ES" sz="1100" b="1" i="0" u="none" strike="noStrike" kern="1200" cap="none" spc="0" normalizeH="0" baseline="0" noProof="0" dirty="0">
                <a:ln>
                  <a:noFill/>
                </a:ln>
                <a:solidFill>
                  <a:srgbClr val="1B1B1B"/>
                </a:solidFill>
                <a:effectLst/>
                <a:uLnTx/>
                <a:uFillTx/>
                <a:latin typeface="Cambria" panose="02040503050406030204" pitchFamily="18" charset="0"/>
                <a:ea typeface="+mn-ea"/>
                <a:cs typeface="+mn-cs"/>
              </a:rPr>
              <a:t>ENVIRONAGE</a:t>
            </a:r>
            <a:r>
              <a:rPr kumimoji="0" lang="es-ES" sz="1100" b="0" i="0" u="none" strike="noStrike" kern="1200" cap="none" spc="0" normalizeH="0" baseline="0" noProof="0" dirty="0">
                <a:ln>
                  <a:noFill/>
                </a:ln>
                <a:solidFill>
                  <a:srgbClr val="1B1B1B"/>
                </a:solidFill>
                <a:effectLst/>
                <a:uLnTx/>
                <a:uFillTx/>
                <a:latin typeface="Cambria" panose="02040503050406030204" pitchFamily="18" charset="0"/>
                <a:ea typeface="+mn-ea"/>
                <a:cs typeface="+mn-cs"/>
              </a:rPr>
              <a:t> </a:t>
            </a:r>
            <a:r>
              <a:rPr kumimoji="0" lang="es-ES" sz="1100" b="0" i="0" u="none" strike="noStrike" kern="1200" cap="none" spc="0" normalizeH="0" baseline="0" noProof="0" dirty="0" err="1">
                <a:ln>
                  <a:noFill/>
                </a:ln>
                <a:solidFill>
                  <a:srgbClr val="1B1B1B"/>
                </a:solidFill>
                <a:effectLst/>
                <a:uLnTx/>
                <a:uFillTx/>
                <a:latin typeface="Cambria" panose="02040503050406030204" pitchFamily="18" charset="0"/>
                <a:ea typeface="+mn-ea"/>
                <a:cs typeface="+mn-cs"/>
              </a:rPr>
              <a:t>cohort</a:t>
            </a:r>
            <a:r>
              <a:rPr kumimoji="0" lang="es-ES" sz="1100" b="0" i="0" u="none" strike="noStrike" kern="1200" cap="none" spc="0" normalizeH="0" baseline="0" noProof="0" dirty="0">
                <a:ln>
                  <a:noFill/>
                </a:ln>
                <a:solidFill>
                  <a:srgbClr val="1B1B1B"/>
                </a:solidFill>
                <a:effectLst/>
                <a:uLnTx/>
                <a:uFillTx/>
                <a:latin typeface="Cambria" panose="02040503050406030204" pitchFamily="18"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err="1">
                <a:ln>
                  <a:noFill/>
                </a:ln>
                <a:solidFill>
                  <a:srgbClr val="1B1B1B"/>
                </a:solidFill>
                <a:effectLst/>
                <a:uLnTx/>
                <a:uFillTx/>
                <a:latin typeface="Cambria" panose="02040503050406030204" pitchFamily="18" charset="0"/>
                <a:ea typeface="+mn-ea"/>
                <a:cs typeface="+mn-cs"/>
              </a:rPr>
              <a:t>Bearblock</a:t>
            </a:r>
            <a:r>
              <a:rPr kumimoji="0" lang="es-ES" sz="1100" b="0" i="0" u="none" strike="noStrike" kern="1200" cap="none" spc="0" normalizeH="0" baseline="0" noProof="0" dirty="0">
                <a:ln>
                  <a:noFill/>
                </a:ln>
                <a:solidFill>
                  <a:srgbClr val="1B1B1B"/>
                </a:solidFill>
                <a:effectLst/>
                <a:uLnTx/>
                <a:uFillTx/>
                <a:latin typeface="Cambria" panose="02040503050406030204" pitchFamily="18" charset="0"/>
                <a:ea typeface="+mn-ea"/>
                <a:cs typeface="+mn-cs"/>
              </a:rPr>
              <a:t> E et al, 2021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1B1B1B"/>
                </a:solidFill>
                <a:effectLst/>
                <a:uLnTx/>
                <a:uFillTx/>
                <a:latin typeface="Cambria" panose="02040503050406030204" pitchFamily="18" charset="0"/>
                <a:ea typeface="+mn-ea"/>
                <a:cs typeface="+mn-cs"/>
              </a:rPr>
              <a:t>	(meta-</a:t>
            </a:r>
            <a:r>
              <a:rPr kumimoji="0" lang="es-ES" sz="1100" b="0" i="0" u="none" strike="noStrike" kern="1200" cap="none" spc="0" normalizeH="0" baseline="0" noProof="0" dirty="0" err="1">
                <a:ln>
                  <a:noFill/>
                </a:ln>
                <a:solidFill>
                  <a:srgbClr val="1B1B1B"/>
                </a:solidFill>
                <a:effectLst/>
                <a:uLnTx/>
                <a:uFillTx/>
                <a:latin typeface="Cambria" panose="02040503050406030204" pitchFamily="18" charset="0"/>
                <a:ea typeface="+mn-ea"/>
                <a:cs typeface="+mn-cs"/>
              </a:rPr>
              <a:t>analysis</a:t>
            </a:r>
            <a:r>
              <a:rPr kumimoji="0" lang="es-ES" sz="1100" b="0" i="0" u="none" strike="noStrike" kern="1200" cap="none" spc="0" normalizeH="0" baseline="0" noProof="0" dirty="0">
                <a:ln>
                  <a:noFill/>
                </a:ln>
                <a:solidFill>
                  <a:srgbClr val="1B1B1B"/>
                </a:solidFill>
                <a:effectLst/>
                <a:uLnTx/>
                <a:uFillTx/>
                <a:latin typeface="Cambria" panose="02040503050406030204" pitchFamily="18" charset="0"/>
                <a:ea typeface="+mn-ea"/>
                <a:cs typeface="+mn-cs"/>
              </a:rPr>
              <a:t>) </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Flecha: a la derecha 28">
            <a:extLst>
              <a:ext uri="{FF2B5EF4-FFF2-40B4-BE49-F238E27FC236}">
                <a16:creationId xmlns:a16="http://schemas.microsoft.com/office/drawing/2014/main" id="{7AD7BD3E-F995-4AC1-8C96-63A2DA5AF8A7}"/>
              </a:ext>
            </a:extLst>
          </p:cNvPr>
          <p:cNvSpPr/>
          <p:nvPr/>
        </p:nvSpPr>
        <p:spPr>
          <a:xfrm rot="5400000">
            <a:off x="6016323" y="4260375"/>
            <a:ext cx="479706" cy="286487"/>
          </a:xfrm>
          <a:prstGeom prst="rightArrow">
            <a:avLst/>
          </a:prstGeom>
          <a:solidFill>
            <a:schemeClr val="accent3">
              <a:lumMod val="20000"/>
              <a:lumOff val="80000"/>
            </a:schemeClr>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0189" tIns="40094" rIns="80189" bIns="40094"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57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6253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a:extLst>
              <a:ext uri="{FF2B5EF4-FFF2-40B4-BE49-F238E27FC236}">
                <a16:creationId xmlns:a16="http://schemas.microsoft.com/office/drawing/2014/main" id="{EEC321D9-BC29-43CC-A0B6-A68D9AEF43EF}"/>
              </a:ext>
            </a:extLst>
          </p:cNvPr>
          <p:cNvPicPr>
            <a:picLocks noChangeAspect="1"/>
          </p:cNvPicPr>
          <p:nvPr/>
        </p:nvPicPr>
        <p:blipFill>
          <a:blip r:embed="rId2"/>
          <a:srcRect l="443" t="426" r="387" b="62847"/>
          <a:stretch>
            <a:fillRect/>
          </a:stretch>
        </p:blipFill>
        <p:spPr>
          <a:xfrm>
            <a:off x="-31181" y="-21186"/>
            <a:ext cx="10760073" cy="2815931"/>
          </a:xfrm>
          <a:prstGeom prst="rect">
            <a:avLst/>
          </a:prstGeom>
          <a:noFill/>
          <a:ln cap="flat">
            <a:noFill/>
          </a:ln>
        </p:spPr>
      </p:pic>
      <p:sp>
        <p:nvSpPr>
          <p:cNvPr id="3" name="TextBox 6">
            <a:extLst>
              <a:ext uri="{FF2B5EF4-FFF2-40B4-BE49-F238E27FC236}">
                <a16:creationId xmlns:a16="http://schemas.microsoft.com/office/drawing/2014/main" id="{2362B1C7-8F0E-44F8-AE50-4ADF47881336}"/>
              </a:ext>
            </a:extLst>
          </p:cNvPr>
          <p:cNvSpPr txBox="1"/>
          <p:nvPr/>
        </p:nvSpPr>
        <p:spPr>
          <a:xfrm>
            <a:off x="706748" y="3551236"/>
            <a:ext cx="9522826" cy="707882"/>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rPr>
              <a:t>L'estudi és part del projecte </a:t>
            </a:r>
            <a:r>
              <a:rPr lang="en-US" sz="2000" b="1" i="0" u="none" strike="noStrike" kern="1200" cap="none" spc="0" baseline="0">
                <a:solidFill>
                  <a:srgbClr val="000000"/>
                </a:solidFill>
                <a:uFillTx/>
                <a:latin typeface="Calibri"/>
              </a:rPr>
              <a:t>AmbientaMENT </a:t>
            </a:r>
            <a:r>
              <a:rPr lang="en-US" sz="2000" b="0" i="0" u="none" strike="noStrike" kern="1200" cap="none" spc="0" baseline="0">
                <a:solidFill>
                  <a:srgbClr val="000000"/>
                </a:solidFill>
                <a:uFillTx/>
                <a:latin typeface="Calibri"/>
              </a:rPr>
              <a:t>i</a:t>
            </a:r>
            <a:r>
              <a:rPr lang="en-US" sz="2000" b="1" i="0" u="none" strike="noStrike" kern="1200" cap="none" spc="0" baseline="0">
                <a:solidFill>
                  <a:srgbClr val="000000"/>
                </a:solidFill>
                <a:uFillTx/>
                <a:latin typeface="Calibri"/>
              </a:rPr>
              <a:t> </a:t>
            </a:r>
            <a:r>
              <a:rPr lang="en-US" sz="2000" b="0" i="0" u="none" strike="noStrike" kern="1200" cap="none" spc="0" baseline="0">
                <a:solidFill>
                  <a:srgbClr val="000000"/>
                </a:solidFill>
                <a:uFillTx/>
                <a:latin typeface="Calibri"/>
              </a:rPr>
              <a:t>ha estat finançat per l’Ajuntament de Barcelona i la Fundació “la Caixa”, en el marc del Pla Barcelona Ciència 2020-2023</a:t>
            </a:r>
            <a:r>
              <a:rPr lang="en-US" sz="2000" b="0" i="0" u="none" strike="noStrike" kern="1200" cap="none" spc="0" baseline="0">
                <a:solidFill>
                  <a:srgbClr val="000000"/>
                </a:solidFill>
                <a:uFillTx/>
                <a:latin typeface="Calibri"/>
                <a:ea typeface="Calibri"/>
                <a:cs typeface="Calibri"/>
              </a:rPr>
              <a:t> </a:t>
            </a:r>
          </a:p>
        </p:txBody>
      </p:sp>
      <p:pic>
        <p:nvPicPr>
          <p:cNvPr id="4" name="Picture 7">
            <a:extLst>
              <a:ext uri="{FF2B5EF4-FFF2-40B4-BE49-F238E27FC236}">
                <a16:creationId xmlns:a16="http://schemas.microsoft.com/office/drawing/2014/main" id="{BB53CC5D-5714-468F-874A-F55C6639DF4A}"/>
              </a:ext>
            </a:extLst>
          </p:cNvPr>
          <p:cNvPicPr>
            <a:picLocks noChangeAspect="1"/>
          </p:cNvPicPr>
          <p:nvPr/>
        </p:nvPicPr>
        <p:blipFill>
          <a:blip r:embed="rId3"/>
          <a:stretch>
            <a:fillRect/>
          </a:stretch>
        </p:blipFill>
        <p:spPr>
          <a:xfrm>
            <a:off x="-4315" y="6914592"/>
            <a:ext cx="1745571" cy="673199"/>
          </a:xfrm>
          <a:prstGeom prst="rect">
            <a:avLst/>
          </a:prstGeom>
          <a:noFill/>
          <a:ln cap="flat">
            <a:noFill/>
          </a:ln>
        </p:spPr>
      </p:pic>
      <p:pic>
        <p:nvPicPr>
          <p:cNvPr id="5" name="Picture 8">
            <a:extLst>
              <a:ext uri="{FF2B5EF4-FFF2-40B4-BE49-F238E27FC236}">
                <a16:creationId xmlns:a16="http://schemas.microsoft.com/office/drawing/2014/main" id="{E435D332-918F-47AA-870F-CD0B7810DCD0}"/>
              </a:ext>
            </a:extLst>
          </p:cNvPr>
          <p:cNvPicPr>
            <a:picLocks noChangeAspect="1"/>
          </p:cNvPicPr>
          <p:nvPr/>
        </p:nvPicPr>
        <p:blipFill>
          <a:blip r:embed="rId4"/>
          <a:stretch>
            <a:fillRect/>
          </a:stretch>
        </p:blipFill>
        <p:spPr>
          <a:xfrm>
            <a:off x="1734424" y="6885706"/>
            <a:ext cx="1307948" cy="677954"/>
          </a:xfrm>
          <a:prstGeom prst="rect">
            <a:avLst/>
          </a:prstGeom>
          <a:noFill/>
          <a:ln cap="flat">
            <a:noFill/>
          </a:ln>
        </p:spPr>
      </p:pic>
      <p:pic>
        <p:nvPicPr>
          <p:cNvPr id="6" name="Picture 9">
            <a:extLst>
              <a:ext uri="{FF2B5EF4-FFF2-40B4-BE49-F238E27FC236}">
                <a16:creationId xmlns:a16="http://schemas.microsoft.com/office/drawing/2014/main" id="{EC104E9E-59DF-453F-8C50-974E476FC711}"/>
              </a:ext>
            </a:extLst>
          </p:cNvPr>
          <p:cNvPicPr>
            <a:picLocks noChangeAspect="1"/>
          </p:cNvPicPr>
          <p:nvPr/>
        </p:nvPicPr>
        <p:blipFill>
          <a:blip r:embed="rId5"/>
          <a:stretch>
            <a:fillRect/>
          </a:stretch>
        </p:blipFill>
        <p:spPr>
          <a:xfrm>
            <a:off x="4798304" y="6891777"/>
            <a:ext cx="1729322" cy="674305"/>
          </a:xfrm>
          <a:prstGeom prst="rect">
            <a:avLst/>
          </a:prstGeom>
          <a:noFill/>
          <a:ln cap="flat">
            <a:noFill/>
          </a:ln>
        </p:spPr>
      </p:pic>
      <p:pic>
        <p:nvPicPr>
          <p:cNvPr id="7" name="Picture 10">
            <a:extLst>
              <a:ext uri="{FF2B5EF4-FFF2-40B4-BE49-F238E27FC236}">
                <a16:creationId xmlns:a16="http://schemas.microsoft.com/office/drawing/2014/main" id="{EE5084FD-F520-4337-B3F1-4A3C258421A4}"/>
              </a:ext>
            </a:extLst>
          </p:cNvPr>
          <p:cNvPicPr>
            <a:picLocks noChangeAspect="1"/>
          </p:cNvPicPr>
          <p:nvPr/>
        </p:nvPicPr>
        <p:blipFill>
          <a:blip r:embed="rId6"/>
          <a:stretch>
            <a:fillRect/>
          </a:stretch>
        </p:blipFill>
        <p:spPr>
          <a:xfrm>
            <a:off x="6512923" y="6898690"/>
            <a:ext cx="1697464" cy="677460"/>
          </a:xfrm>
          <a:prstGeom prst="rect">
            <a:avLst/>
          </a:prstGeom>
          <a:noFill/>
          <a:ln cap="flat">
            <a:noFill/>
          </a:ln>
        </p:spPr>
      </p:pic>
      <p:pic>
        <p:nvPicPr>
          <p:cNvPr id="8" name="Picture 11">
            <a:extLst>
              <a:ext uri="{FF2B5EF4-FFF2-40B4-BE49-F238E27FC236}">
                <a16:creationId xmlns:a16="http://schemas.microsoft.com/office/drawing/2014/main" id="{0613274C-E83E-4EEB-B67C-341B89D7C16D}"/>
              </a:ext>
            </a:extLst>
          </p:cNvPr>
          <p:cNvPicPr>
            <a:picLocks noChangeAspect="1"/>
          </p:cNvPicPr>
          <p:nvPr/>
        </p:nvPicPr>
        <p:blipFill>
          <a:blip r:embed="rId7"/>
          <a:stretch>
            <a:fillRect/>
          </a:stretch>
        </p:blipFill>
        <p:spPr>
          <a:xfrm>
            <a:off x="8254471" y="6868524"/>
            <a:ext cx="2421459" cy="684894"/>
          </a:xfrm>
          <a:prstGeom prst="rect">
            <a:avLst/>
          </a:prstGeom>
          <a:noFill/>
          <a:ln cap="flat">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a:extLst>
              <a:ext uri="{FF2B5EF4-FFF2-40B4-BE49-F238E27FC236}">
                <a16:creationId xmlns:a16="http://schemas.microsoft.com/office/drawing/2014/main" id="{57AC4CFA-FE4E-45DA-A309-CCE0E1D4F20B}"/>
              </a:ext>
            </a:extLst>
          </p:cNvPr>
          <p:cNvPicPr>
            <a:picLocks noChangeAspect="1"/>
          </p:cNvPicPr>
          <p:nvPr/>
        </p:nvPicPr>
        <p:blipFill>
          <a:blip r:embed="rId2"/>
          <a:stretch>
            <a:fillRect/>
          </a:stretch>
        </p:blipFill>
        <p:spPr>
          <a:xfrm>
            <a:off x="0" y="2148"/>
            <a:ext cx="10694849" cy="7557525"/>
          </a:xfrm>
          <a:prstGeom prst="rect">
            <a:avLst/>
          </a:prstGeom>
          <a:noFill/>
          <a:ln cap="flat">
            <a:noFill/>
          </a:ln>
        </p:spPr>
      </p:pic>
      <p:sp>
        <p:nvSpPr>
          <p:cNvPr id="3" name="Rectángulo 5">
            <a:extLst>
              <a:ext uri="{FF2B5EF4-FFF2-40B4-BE49-F238E27FC236}">
                <a16:creationId xmlns:a16="http://schemas.microsoft.com/office/drawing/2014/main" id="{3780281C-4B16-4922-96BB-3E967CAC151A}"/>
              </a:ext>
            </a:extLst>
          </p:cNvPr>
          <p:cNvSpPr/>
          <p:nvPr/>
        </p:nvSpPr>
        <p:spPr>
          <a:xfrm>
            <a:off x="526209" y="448833"/>
            <a:ext cx="9626053" cy="528349"/>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457200" rtl="0" fontAlgn="auto" hangingPunct="1">
              <a:lnSpc>
                <a:spcPts val="3400"/>
              </a:lnSpc>
              <a:spcBef>
                <a:spcPts val="0"/>
              </a:spcBef>
              <a:spcAft>
                <a:spcPts val="0"/>
              </a:spcAft>
              <a:buNone/>
              <a:tabLst/>
              <a:defRPr sz="1800" b="0" i="0" u="none" strike="noStrike" kern="0" cap="none" spc="0" baseline="0">
                <a:solidFill>
                  <a:srgbClr val="000000"/>
                </a:solidFill>
                <a:uFillTx/>
              </a:defRPr>
            </a:pPr>
            <a:r>
              <a:rPr lang="es-ES" sz="3200" b="1" i="0" u="none" strike="noStrike" kern="1200" cap="none" spc="0" baseline="0">
                <a:solidFill>
                  <a:srgbClr val="29AA97"/>
                </a:solidFill>
                <a:uFillTx/>
                <a:latin typeface="Calibri"/>
                <a:ea typeface="Calibri"/>
                <a:cs typeface="Calibri"/>
              </a:rPr>
              <a:t>Introducció</a:t>
            </a:r>
          </a:p>
        </p:txBody>
      </p:sp>
      <p:sp>
        <p:nvSpPr>
          <p:cNvPr id="4" name="Rectángulo 6">
            <a:extLst>
              <a:ext uri="{FF2B5EF4-FFF2-40B4-BE49-F238E27FC236}">
                <a16:creationId xmlns:a16="http://schemas.microsoft.com/office/drawing/2014/main" id="{4B5CD0A7-6528-44A6-910F-99B62824A0F1}"/>
              </a:ext>
            </a:extLst>
          </p:cNvPr>
          <p:cNvSpPr/>
          <p:nvPr/>
        </p:nvSpPr>
        <p:spPr>
          <a:xfrm>
            <a:off x="358847" y="1515938"/>
            <a:ext cx="9791194" cy="461662"/>
          </a:xfrm>
          <a:prstGeom prst="rect">
            <a:avLst/>
          </a:prstGeom>
          <a:noFill/>
          <a:ln cap="flat">
            <a:noFill/>
            <a:prstDash val="solid"/>
          </a:ln>
        </p:spPr>
        <p:txBody>
          <a:bodyPr vert="horz" wrap="square" lIns="91440" tIns="45720" rIns="91440" bIns="45720" anchor="t" anchorCtr="0" compatLnSpc="1">
            <a:spAutoFit/>
          </a:bodyPr>
          <a:lstStyle/>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7F7F7F"/>
              </a:solidFill>
              <a:uFillTx/>
              <a:latin typeface="Calibri"/>
              <a:ea typeface="Calibri"/>
              <a:cs typeface="Calibri"/>
            </a:endParaRPr>
          </a:p>
        </p:txBody>
      </p:sp>
      <p:sp>
        <p:nvSpPr>
          <p:cNvPr id="5" name="TextBox 2">
            <a:extLst>
              <a:ext uri="{FF2B5EF4-FFF2-40B4-BE49-F238E27FC236}">
                <a16:creationId xmlns:a16="http://schemas.microsoft.com/office/drawing/2014/main" id="{0A0D2B3D-F443-4148-A0D6-30B588B6F52A}"/>
              </a:ext>
            </a:extLst>
          </p:cNvPr>
          <p:cNvSpPr txBox="1"/>
          <p:nvPr/>
        </p:nvSpPr>
        <p:spPr>
          <a:xfrm>
            <a:off x="520732" y="1523134"/>
            <a:ext cx="9634950" cy="923333"/>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Crisis de la salut mental. Depressió i ansietat: entre les principals causes de discapacitat. </a:t>
            </a:r>
            <a:br>
              <a:rPr lang="en-US" sz="1800" b="0" i="0" u="none" strike="noStrike" kern="1200" cap="none" spc="0" baseline="0">
                <a:solidFill>
                  <a:srgbClr val="000000"/>
                </a:solidFill>
                <a:uFillTx/>
                <a:latin typeface="Calibri"/>
              </a:rPr>
            </a:br>
            <a:endParaRPr lang="en-US" sz="1800" b="0" i="0" u="none" strike="noStrike" kern="1200" cap="none" spc="0" baseline="0">
              <a:solidFill>
                <a:srgbClr val="000000"/>
              </a:solidFill>
              <a:uFillTx/>
              <a:latin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Calibri"/>
              <a:cs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a:extLst>
              <a:ext uri="{FF2B5EF4-FFF2-40B4-BE49-F238E27FC236}">
                <a16:creationId xmlns:a16="http://schemas.microsoft.com/office/drawing/2014/main" id="{36697BC7-35BB-4BCF-B7DE-0094649221C3}"/>
              </a:ext>
            </a:extLst>
          </p:cNvPr>
          <p:cNvPicPr>
            <a:picLocks noChangeAspect="1"/>
          </p:cNvPicPr>
          <p:nvPr/>
        </p:nvPicPr>
        <p:blipFill>
          <a:blip r:embed="rId2"/>
          <a:stretch>
            <a:fillRect/>
          </a:stretch>
        </p:blipFill>
        <p:spPr>
          <a:xfrm>
            <a:off x="0" y="2148"/>
            <a:ext cx="10694849" cy="7557525"/>
          </a:xfrm>
          <a:prstGeom prst="rect">
            <a:avLst/>
          </a:prstGeom>
          <a:noFill/>
          <a:ln cap="flat">
            <a:noFill/>
          </a:ln>
        </p:spPr>
      </p:pic>
      <p:sp>
        <p:nvSpPr>
          <p:cNvPr id="3" name="Rectángulo 5">
            <a:extLst>
              <a:ext uri="{FF2B5EF4-FFF2-40B4-BE49-F238E27FC236}">
                <a16:creationId xmlns:a16="http://schemas.microsoft.com/office/drawing/2014/main" id="{9E284FCB-471D-4399-9A38-F28266E7A02C}"/>
              </a:ext>
            </a:extLst>
          </p:cNvPr>
          <p:cNvSpPr/>
          <p:nvPr/>
        </p:nvSpPr>
        <p:spPr>
          <a:xfrm>
            <a:off x="526209" y="448833"/>
            <a:ext cx="9626053" cy="528349"/>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457200" rtl="0" fontAlgn="auto" hangingPunct="1">
              <a:lnSpc>
                <a:spcPts val="3400"/>
              </a:lnSpc>
              <a:spcBef>
                <a:spcPts val="0"/>
              </a:spcBef>
              <a:spcAft>
                <a:spcPts val="0"/>
              </a:spcAft>
              <a:buNone/>
              <a:tabLst/>
              <a:defRPr sz="1800" b="0" i="0" u="none" strike="noStrike" kern="0" cap="none" spc="0" baseline="0">
                <a:solidFill>
                  <a:srgbClr val="000000"/>
                </a:solidFill>
                <a:uFillTx/>
              </a:defRPr>
            </a:pPr>
            <a:r>
              <a:rPr lang="es-ES" sz="3200" b="1" i="0" u="none" strike="noStrike" kern="1200" cap="none" spc="0" baseline="0">
                <a:solidFill>
                  <a:srgbClr val="29AA97"/>
                </a:solidFill>
                <a:uFillTx/>
                <a:latin typeface="Calibri"/>
                <a:ea typeface="Calibri"/>
                <a:cs typeface="Calibri"/>
              </a:rPr>
              <a:t>Introducció</a:t>
            </a:r>
          </a:p>
        </p:txBody>
      </p:sp>
      <p:sp>
        <p:nvSpPr>
          <p:cNvPr id="4" name="Rectángulo 6">
            <a:extLst>
              <a:ext uri="{FF2B5EF4-FFF2-40B4-BE49-F238E27FC236}">
                <a16:creationId xmlns:a16="http://schemas.microsoft.com/office/drawing/2014/main" id="{F7F6F817-5780-43B7-A2FE-5787A6346D3F}"/>
              </a:ext>
            </a:extLst>
          </p:cNvPr>
          <p:cNvSpPr/>
          <p:nvPr/>
        </p:nvSpPr>
        <p:spPr>
          <a:xfrm>
            <a:off x="358847" y="1515938"/>
            <a:ext cx="9791194" cy="461662"/>
          </a:xfrm>
          <a:prstGeom prst="rect">
            <a:avLst/>
          </a:prstGeom>
          <a:noFill/>
          <a:ln cap="flat">
            <a:noFill/>
            <a:prstDash val="solid"/>
          </a:ln>
        </p:spPr>
        <p:txBody>
          <a:bodyPr vert="horz" wrap="square" lIns="91440" tIns="45720" rIns="91440" bIns="45720" anchor="t" anchorCtr="0" compatLnSpc="1">
            <a:spAutoFit/>
          </a:bodyPr>
          <a:lstStyle/>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7F7F7F"/>
              </a:solidFill>
              <a:uFillTx/>
              <a:latin typeface="Calibri"/>
              <a:ea typeface="Calibri"/>
              <a:cs typeface="Calibri"/>
            </a:endParaRPr>
          </a:p>
        </p:txBody>
      </p:sp>
      <p:sp>
        <p:nvSpPr>
          <p:cNvPr id="5" name="TextBox 2">
            <a:extLst>
              <a:ext uri="{FF2B5EF4-FFF2-40B4-BE49-F238E27FC236}">
                <a16:creationId xmlns:a16="http://schemas.microsoft.com/office/drawing/2014/main" id="{F9A93777-79E4-4B80-B73E-7F2B40F0459D}"/>
              </a:ext>
            </a:extLst>
          </p:cNvPr>
          <p:cNvSpPr txBox="1"/>
          <p:nvPr/>
        </p:nvSpPr>
        <p:spPr>
          <a:xfrm>
            <a:off x="520732" y="1523134"/>
            <a:ext cx="9634950" cy="1200332"/>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Crisis de la salut mental. Depressió i ansietat: entre les principals causes de discapacitat. </a:t>
            </a:r>
            <a:br>
              <a:rPr lang="en-US" sz="1800" b="0" i="0" u="none" strike="noStrike" kern="1200" cap="none" spc="0" baseline="0">
                <a:solidFill>
                  <a:srgbClr val="000000"/>
                </a:solidFill>
                <a:uFillTx/>
                <a:latin typeface="Calibri"/>
              </a:rPr>
            </a:br>
            <a:endParaRPr lang="en-US" sz="1800" b="0" i="0" u="none" strike="noStrike" kern="1200" cap="none" spc="0" baseline="0">
              <a:solidFill>
                <a:srgbClr val="000000"/>
              </a:solidFill>
              <a:uFillTx/>
              <a:latin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Identificar factors de risc modificables, com la contaminació de l'aire.</a:t>
            </a:r>
            <a:endParaRPr lang="en-US" sz="1800" b="0" i="0" u="none" strike="noStrike" kern="1200" cap="none" spc="0" baseline="0">
              <a:solidFill>
                <a:srgbClr val="000000"/>
              </a:solidFill>
              <a:uFillTx/>
              <a:latin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Calibri"/>
              <a:cs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a:extLst>
              <a:ext uri="{FF2B5EF4-FFF2-40B4-BE49-F238E27FC236}">
                <a16:creationId xmlns:a16="http://schemas.microsoft.com/office/drawing/2014/main" id="{87934A65-B793-4A08-9300-89D61164E515}"/>
              </a:ext>
            </a:extLst>
          </p:cNvPr>
          <p:cNvPicPr>
            <a:picLocks noChangeAspect="1"/>
          </p:cNvPicPr>
          <p:nvPr/>
        </p:nvPicPr>
        <p:blipFill>
          <a:blip r:embed="rId2"/>
          <a:stretch>
            <a:fillRect/>
          </a:stretch>
        </p:blipFill>
        <p:spPr>
          <a:xfrm>
            <a:off x="0" y="2148"/>
            <a:ext cx="10694849" cy="7557525"/>
          </a:xfrm>
          <a:prstGeom prst="rect">
            <a:avLst/>
          </a:prstGeom>
          <a:noFill/>
          <a:ln cap="flat">
            <a:noFill/>
          </a:ln>
        </p:spPr>
      </p:pic>
      <p:sp>
        <p:nvSpPr>
          <p:cNvPr id="3" name="Rectángulo 5">
            <a:extLst>
              <a:ext uri="{FF2B5EF4-FFF2-40B4-BE49-F238E27FC236}">
                <a16:creationId xmlns:a16="http://schemas.microsoft.com/office/drawing/2014/main" id="{D7CB3CB4-322F-47FC-8271-CC670725001B}"/>
              </a:ext>
            </a:extLst>
          </p:cNvPr>
          <p:cNvSpPr/>
          <p:nvPr/>
        </p:nvSpPr>
        <p:spPr>
          <a:xfrm>
            <a:off x="526209" y="448833"/>
            <a:ext cx="9626053" cy="528349"/>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457200" rtl="0" fontAlgn="auto" hangingPunct="1">
              <a:lnSpc>
                <a:spcPts val="3400"/>
              </a:lnSpc>
              <a:spcBef>
                <a:spcPts val="0"/>
              </a:spcBef>
              <a:spcAft>
                <a:spcPts val="0"/>
              </a:spcAft>
              <a:buNone/>
              <a:tabLst/>
              <a:defRPr sz="1800" b="0" i="0" u="none" strike="noStrike" kern="0" cap="none" spc="0" baseline="0">
                <a:solidFill>
                  <a:srgbClr val="000000"/>
                </a:solidFill>
                <a:uFillTx/>
              </a:defRPr>
            </a:pPr>
            <a:r>
              <a:rPr lang="es-ES" sz="3200" b="1" i="0" u="none" strike="noStrike" kern="1200" cap="none" spc="0" baseline="0">
                <a:solidFill>
                  <a:srgbClr val="29AA97"/>
                </a:solidFill>
                <a:uFillTx/>
                <a:latin typeface="Calibri"/>
                <a:ea typeface="Calibri"/>
                <a:cs typeface="Calibri"/>
              </a:rPr>
              <a:t>Introducció</a:t>
            </a:r>
          </a:p>
        </p:txBody>
      </p:sp>
      <p:sp>
        <p:nvSpPr>
          <p:cNvPr id="4" name="Rectángulo 6">
            <a:extLst>
              <a:ext uri="{FF2B5EF4-FFF2-40B4-BE49-F238E27FC236}">
                <a16:creationId xmlns:a16="http://schemas.microsoft.com/office/drawing/2014/main" id="{54A52B79-A0D7-42D0-8663-FF0594DE4221}"/>
              </a:ext>
            </a:extLst>
          </p:cNvPr>
          <p:cNvSpPr/>
          <p:nvPr/>
        </p:nvSpPr>
        <p:spPr>
          <a:xfrm>
            <a:off x="358847" y="1515938"/>
            <a:ext cx="9791194" cy="461662"/>
          </a:xfrm>
          <a:prstGeom prst="rect">
            <a:avLst/>
          </a:prstGeom>
          <a:noFill/>
          <a:ln cap="flat">
            <a:noFill/>
            <a:prstDash val="solid"/>
          </a:ln>
        </p:spPr>
        <p:txBody>
          <a:bodyPr vert="horz" wrap="square" lIns="91440" tIns="45720" rIns="91440" bIns="45720" anchor="t" anchorCtr="0" compatLnSpc="1">
            <a:spAutoFit/>
          </a:bodyPr>
          <a:lstStyle/>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7F7F7F"/>
              </a:solidFill>
              <a:uFillTx/>
              <a:latin typeface="Calibri"/>
              <a:ea typeface="Calibri"/>
              <a:cs typeface="Calibri"/>
            </a:endParaRPr>
          </a:p>
        </p:txBody>
      </p:sp>
      <p:sp>
        <p:nvSpPr>
          <p:cNvPr id="5" name="TextBox 2">
            <a:extLst>
              <a:ext uri="{FF2B5EF4-FFF2-40B4-BE49-F238E27FC236}">
                <a16:creationId xmlns:a16="http://schemas.microsoft.com/office/drawing/2014/main" id="{CAA52C02-53E6-43D3-8911-3EBCC7811E22}"/>
              </a:ext>
            </a:extLst>
          </p:cNvPr>
          <p:cNvSpPr txBox="1"/>
          <p:nvPr/>
        </p:nvSpPr>
        <p:spPr>
          <a:xfrm>
            <a:off x="520732" y="1523134"/>
            <a:ext cx="9634950" cy="2031321"/>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Crisis de la salut mental. Depressió i ansietat: entre les principals causes de discapacitat. </a:t>
            </a:r>
            <a:br>
              <a:rPr lang="en-US" sz="1800" b="0" i="0" u="none" strike="noStrike" kern="1200" cap="none" spc="0" baseline="0">
                <a:solidFill>
                  <a:srgbClr val="000000"/>
                </a:solidFill>
                <a:uFillTx/>
                <a:latin typeface="Calibri"/>
              </a:rPr>
            </a:br>
            <a:endParaRPr lang="en-US" sz="1800" b="0" i="0" u="none" strike="noStrike" kern="1200" cap="none" spc="0" baseline="0">
              <a:solidFill>
                <a:srgbClr val="000000"/>
              </a:solidFill>
              <a:uFillTx/>
              <a:latin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Identificar factors de risc modificables, com la contaminació de l'aire.</a:t>
            </a:r>
            <a:endParaRPr lang="en-US" sz="1800" b="0" i="0" u="none" strike="noStrike" kern="1200" cap="none" spc="0" baseline="0">
              <a:solidFill>
                <a:srgbClr val="000000"/>
              </a:solidFill>
              <a:uFillTx/>
              <a:latin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Calibri"/>
              <a:cs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Afecta tots els òrgans del cos. Ja està establerta com a factor de risc per a malalties respiratòries, cardiovasculars i neurològiques (neuroinflamació, estrès oxidatiu, alteració neurotransmissors)</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Calibri"/>
              <a:cs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a:extLst>
              <a:ext uri="{FF2B5EF4-FFF2-40B4-BE49-F238E27FC236}">
                <a16:creationId xmlns:a16="http://schemas.microsoft.com/office/drawing/2014/main" id="{146A47BF-7D65-4E93-89D1-DB093ECE67B5}"/>
              </a:ext>
            </a:extLst>
          </p:cNvPr>
          <p:cNvPicPr>
            <a:picLocks noChangeAspect="1"/>
          </p:cNvPicPr>
          <p:nvPr/>
        </p:nvPicPr>
        <p:blipFill>
          <a:blip r:embed="rId2"/>
          <a:stretch>
            <a:fillRect/>
          </a:stretch>
        </p:blipFill>
        <p:spPr>
          <a:xfrm>
            <a:off x="0" y="2148"/>
            <a:ext cx="10694849" cy="7557525"/>
          </a:xfrm>
          <a:prstGeom prst="rect">
            <a:avLst/>
          </a:prstGeom>
          <a:noFill/>
          <a:ln cap="flat">
            <a:noFill/>
          </a:ln>
        </p:spPr>
      </p:pic>
      <p:sp>
        <p:nvSpPr>
          <p:cNvPr id="3" name="Rectángulo 5">
            <a:extLst>
              <a:ext uri="{FF2B5EF4-FFF2-40B4-BE49-F238E27FC236}">
                <a16:creationId xmlns:a16="http://schemas.microsoft.com/office/drawing/2014/main" id="{87EC2FC9-A07B-4F9B-A9B5-162536A75D27}"/>
              </a:ext>
            </a:extLst>
          </p:cNvPr>
          <p:cNvSpPr/>
          <p:nvPr/>
        </p:nvSpPr>
        <p:spPr>
          <a:xfrm>
            <a:off x="526209" y="448833"/>
            <a:ext cx="9626053" cy="528349"/>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457200" rtl="0" fontAlgn="auto" hangingPunct="1">
              <a:lnSpc>
                <a:spcPts val="3400"/>
              </a:lnSpc>
              <a:spcBef>
                <a:spcPts val="0"/>
              </a:spcBef>
              <a:spcAft>
                <a:spcPts val="0"/>
              </a:spcAft>
              <a:buNone/>
              <a:tabLst/>
              <a:defRPr sz="1800" b="0" i="0" u="none" strike="noStrike" kern="0" cap="none" spc="0" baseline="0">
                <a:solidFill>
                  <a:srgbClr val="000000"/>
                </a:solidFill>
                <a:uFillTx/>
              </a:defRPr>
            </a:pPr>
            <a:r>
              <a:rPr lang="es-ES" sz="3200" b="1" i="0" u="none" strike="noStrike" kern="1200" cap="none" spc="0" baseline="0">
                <a:solidFill>
                  <a:srgbClr val="29AA97"/>
                </a:solidFill>
                <a:uFillTx/>
                <a:latin typeface="Calibri"/>
                <a:ea typeface="Calibri"/>
                <a:cs typeface="Calibri"/>
              </a:rPr>
              <a:t>Introducció</a:t>
            </a:r>
          </a:p>
        </p:txBody>
      </p:sp>
      <p:sp>
        <p:nvSpPr>
          <p:cNvPr id="4" name="Rectángulo 6">
            <a:extLst>
              <a:ext uri="{FF2B5EF4-FFF2-40B4-BE49-F238E27FC236}">
                <a16:creationId xmlns:a16="http://schemas.microsoft.com/office/drawing/2014/main" id="{7FA726F0-344B-4B21-9F3C-241340D6551C}"/>
              </a:ext>
            </a:extLst>
          </p:cNvPr>
          <p:cNvSpPr/>
          <p:nvPr/>
        </p:nvSpPr>
        <p:spPr>
          <a:xfrm>
            <a:off x="358847" y="1515938"/>
            <a:ext cx="9791194" cy="461662"/>
          </a:xfrm>
          <a:prstGeom prst="rect">
            <a:avLst/>
          </a:prstGeom>
          <a:noFill/>
          <a:ln cap="flat">
            <a:noFill/>
            <a:prstDash val="solid"/>
          </a:ln>
        </p:spPr>
        <p:txBody>
          <a:bodyPr vert="horz" wrap="square" lIns="91440" tIns="45720" rIns="91440" bIns="45720" anchor="t" anchorCtr="0" compatLnSpc="1">
            <a:spAutoFit/>
          </a:bodyPr>
          <a:lstStyle/>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7F7F7F"/>
              </a:solidFill>
              <a:uFillTx/>
              <a:latin typeface="Calibri"/>
              <a:ea typeface="Calibri"/>
              <a:cs typeface="Calibri"/>
            </a:endParaRPr>
          </a:p>
        </p:txBody>
      </p:sp>
      <p:sp>
        <p:nvSpPr>
          <p:cNvPr id="5" name="TextBox 2">
            <a:extLst>
              <a:ext uri="{FF2B5EF4-FFF2-40B4-BE49-F238E27FC236}">
                <a16:creationId xmlns:a16="http://schemas.microsoft.com/office/drawing/2014/main" id="{5A3C81A2-1D34-43DA-9B59-0DB93CA45A77}"/>
              </a:ext>
            </a:extLst>
          </p:cNvPr>
          <p:cNvSpPr txBox="1"/>
          <p:nvPr/>
        </p:nvSpPr>
        <p:spPr>
          <a:xfrm>
            <a:off x="520732" y="1523134"/>
            <a:ext cx="9634950" cy="2862318"/>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Crisis de la salut mental. Depressió i ansietat: entre les principals causes de discapacitat. </a:t>
            </a:r>
            <a:br>
              <a:rPr lang="en-US" sz="1800" b="0" i="0" u="none" strike="noStrike" kern="1200" cap="none" spc="0" baseline="0">
                <a:solidFill>
                  <a:srgbClr val="000000"/>
                </a:solidFill>
                <a:uFillTx/>
                <a:latin typeface="Calibri"/>
              </a:rPr>
            </a:br>
            <a:endParaRPr lang="en-US" sz="1800" b="0" i="0" u="none" strike="noStrike" kern="1200" cap="none" spc="0" baseline="0">
              <a:solidFill>
                <a:srgbClr val="000000"/>
              </a:solidFill>
              <a:uFillTx/>
              <a:latin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Identificar factors de risc modificables, com la contaminació de l'aire.</a:t>
            </a:r>
            <a:endParaRPr lang="en-US" sz="1800" b="0" i="0" u="none" strike="noStrike" kern="1200" cap="none" spc="0" baseline="0">
              <a:solidFill>
                <a:srgbClr val="000000"/>
              </a:solidFill>
              <a:uFillTx/>
              <a:latin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Calibri"/>
              <a:cs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Afecta tots els òrgans del cos. Ja està establerta com a factor de risc per a malalties respiratòries, cardiovasculars i neurològiques (neuroinflamació, estrès oxidatiu, alteració neurotransmissors)</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Calibri"/>
              <a:cs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Majoria d’estudis centrats en exposició a llarg termini</a:t>
            </a:r>
            <a:endParaRPr lang="en-US" sz="1800" b="0" i="0" u="none" strike="noStrike" kern="1200" cap="none" spc="0" baseline="0">
              <a:solidFill>
                <a:srgbClr val="000000"/>
              </a:solidFill>
              <a:uFillTx/>
              <a:latin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A curt termini, resultats inconsistents, majoritàriament en context hospitalari.</a:t>
            </a:r>
            <a:endParaRPr lang="en-US" sz="1800" b="0" i="0" u="none" strike="noStrike" kern="1200" cap="none" spc="0" baseline="0">
              <a:solidFill>
                <a:srgbClr val="000000"/>
              </a:solidFill>
              <a:uFillTx/>
              <a:latin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Calibri"/>
              <a:cs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a:extLst>
              <a:ext uri="{FF2B5EF4-FFF2-40B4-BE49-F238E27FC236}">
                <a16:creationId xmlns:a16="http://schemas.microsoft.com/office/drawing/2014/main" id="{419CF026-F408-4ED8-82AE-17E7260D3672}"/>
              </a:ext>
            </a:extLst>
          </p:cNvPr>
          <p:cNvPicPr>
            <a:picLocks noChangeAspect="1"/>
          </p:cNvPicPr>
          <p:nvPr/>
        </p:nvPicPr>
        <p:blipFill>
          <a:blip r:embed="rId2"/>
          <a:stretch>
            <a:fillRect/>
          </a:stretch>
        </p:blipFill>
        <p:spPr>
          <a:xfrm>
            <a:off x="0" y="2148"/>
            <a:ext cx="10694849" cy="7557525"/>
          </a:xfrm>
          <a:prstGeom prst="rect">
            <a:avLst/>
          </a:prstGeom>
          <a:noFill/>
          <a:ln cap="flat">
            <a:noFill/>
          </a:ln>
        </p:spPr>
      </p:pic>
      <p:sp>
        <p:nvSpPr>
          <p:cNvPr id="3" name="Rectángulo 5">
            <a:extLst>
              <a:ext uri="{FF2B5EF4-FFF2-40B4-BE49-F238E27FC236}">
                <a16:creationId xmlns:a16="http://schemas.microsoft.com/office/drawing/2014/main" id="{E711769D-1819-4E2C-8F67-4BC1EF90672E}"/>
              </a:ext>
            </a:extLst>
          </p:cNvPr>
          <p:cNvSpPr/>
          <p:nvPr/>
        </p:nvSpPr>
        <p:spPr>
          <a:xfrm>
            <a:off x="526209" y="448833"/>
            <a:ext cx="9626053" cy="528349"/>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457200" rtl="0" fontAlgn="auto" hangingPunct="1">
              <a:lnSpc>
                <a:spcPts val="3400"/>
              </a:lnSpc>
              <a:spcBef>
                <a:spcPts val="0"/>
              </a:spcBef>
              <a:spcAft>
                <a:spcPts val="0"/>
              </a:spcAft>
              <a:buNone/>
              <a:tabLst/>
              <a:defRPr sz="1800" b="0" i="0" u="none" strike="noStrike" kern="0" cap="none" spc="0" baseline="0">
                <a:solidFill>
                  <a:srgbClr val="000000"/>
                </a:solidFill>
                <a:uFillTx/>
              </a:defRPr>
            </a:pPr>
            <a:r>
              <a:rPr lang="es-ES" sz="3200" b="1" i="0" u="none" strike="noStrike" kern="1200" cap="none" spc="0" baseline="0">
                <a:solidFill>
                  <a:srgbClr val="29AA97"/>
                </a:solidFill>
                <a:uFillTx/>
                <a:latin typeface="Calibri"/>
                <a:ea typeface="Calibri"/>
                <a:cs typeface="Calibri"/>
              </a:rPr>
              <a:t>Introducció</a:t>
            </a:r>
          </a:p>
        </p:txBody>
      </p:sp>
      <p:sp>
        <p:nvSpPr>
          <p:cNvPr id="4" name="Rectángulo 6">
            <a:extLst>
              <a:ext uri="{FF2B5EF4-FFF2-40B4-BE49-F238E27FC236}">
                <a16:creationId xmlns:a16="http://schemas.microsoft.com/office/drawing/2014/main" id="{246D0B26-FD64-46FF-8E16-297D6D2358E9}"/>
              </a:ext>
            </a:extLst>
          </p:cNvPr>
          <p:cNvSpPr/>
          <p:nvPr/>
        </p:nvSpPr>
        <p:spPr>
          <a:xfrm>
            <a:off x="358847" y="1515938"/>
            <a:ext cx="9791194" cy="461662"/>
          </a:xfrm>
          <a:prstGeom prst="rect">
            <a:avLst/>
          </a:prstGeom>
          <a:noFill/>
          <a:ln cap="flat">
            <a:noFill/>
            <a:prstDash val="solid"/>
          </a:ln>
        </p:spPr>
        <p:txBody>
          <a:bodyPr vert="horz" wrap="square" lIns="91440" tIns="45720" rIns="91440" bIns="45720" anchor="t" anchorCtr="0" compatLnSpc="1">
            <a:spAutoFit/>
          </a:bodyPr>
          <a:lstStyle/>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7F7F7F"/>
              </a:solidFill>
              <a:uFillTx/>
              <a:latin typeface="Calibri"/>
              <a:ea typeface="Calibri"/>
              <a:cs typeface="Calibri"/>
            </a:endParaRPr>
          </a:p>
        </p:txBody>
      </p:sp>
      <p:sp>
        <p:nvSpPr>
          <p:cNvPr id="5" name="TextBox 2">
            <a:extLst>
              <a:ext uri="{FF2B5EF4-FFF2-40B4-BE49-F238E27FC236}">
                <a16:creationId xmlns:a16="http://schemas.microsoft.com/office/drawing/2014/main" id="{682F495B-9CB8-4717-A938-1F7CDE667666}"/>
              </a:ext>
            </a:extLst>
          </p:cNvPr>
          <p:cNvSpPr txBox="1"/>
          <p:nvPr/>
        </p:nvSpPr>
        <p:spPr>
          <a:xfrm>
            <a:off x="520732" y="1523134"/>
            <a:ext cx="9634950" cy="3693316"/>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Crisis de la salut mental. Depressió i ansietat: entre les principals causes de discapacitat. </a:t>
            </a:r>
            <a:br>
              <a:rPr lang="en-US" sz="1800" b="0" i="0" u="none" strike="noStrike" kern="1200" cap="none" spc="0" baseline="0">
                <a:solidFill>
                  <a:srgbClr val="000000"/>
                </a:solidFill>
                <a:uFillTx/>
                <a:latin typeface="Calibri"/>
              </a:rPr>
            </a:br>
            <a:endParaRPr lang="en-US" sz="1800" b="0" i="0" u="none" strike="noStrike" kern="1200" cap="none" spc="0" baseline="0">
              <a:solidFill>
                <a:srgbClr val="000000"/>
              </a:solidFill>
              <a:uFillTx/>
              <a:latin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Identificar factors de risc modificables, com la contaminació de l'aire.</a:t>
            </a:r>
            <a:endParaRPr lang="en-US" sz="1800" b="0" i="0" u="none" strike="noStrike" kern="1200" cap="none" spc="0" baseline="0">
              <a:solidFill>
                <a:srgbClr val="000000"/>
              </a:solidFill>
              <a:uFillTx/>
              <a:latin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Calibri"/>
              <a:cs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Afecta tots els òrgans del cos. Ja està establerta com a factor de risc per a malalties respiratòries, cardiovasculars i neurològiques (neuroinflamació, estrès oxidatiu, alteració neurotransmissors)</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Calibri"/>
              <a:cs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Majoria d’estudis centrats en exposició a llarg termini</a:t>
            </a:r>
            <a:endParaRPr lang="en-US" sz="1800" b="0" i="0" u="none" strike="noStrike" kern="1200" cap="none" spc="0" baseline="0">
              <a:solidFill>
                <a:srgbClr val="000000"/>
              </a:solidFill>
              <a:uFillTx/>
              <a:latin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A curt termini, resultats inconsistents, majoritàriament en context hospitalari.</a:t>
            </a:r>
            <a:endParaRPr lang="en-US" sz="1800" b="0" i="0" u="none" strike="noStrike" kern="1200" cap="none" spc="0" baseline="0">
              <a:solidFill>
                <a:srgbClr val="000000"/>
              </a:solidFill>
              <a:uFillTx/>
              <a:latin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Calibri"/>
              <a:cs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Falta d’informació sobre atenció primària, prescripcions de fàrmacs psicotròpics, baixes laborals per causes mentals</a:t>
            </a:r>
            <a:endParaRPr lang="en-US" sz="1800" b="0" i="0" u="none" strike="noStrike" kern="1200" cap="none" spc="0" baseline="0">
              <a:solidFill>
                <a:srgbClr val="000000"/>
              </a:solidFill>
              <a:uFillTx/>
              <a:latin typeface="Calibri"/>
            </a:endParaRPr>
          </a:p>
          <a:p>
            <a:pPr marL="0" marR="0" lvl="0" indent="0" algn="l" defTabSz="457200" rtl="0" fontAlgn="auto" hangingPunct="1">
              <a:lnSpc>
                <a:spcPct val="100000"/>
              </a:lnSpc>
              <a:spcBef>
                <a:spcPts val="0"/>
              </a:spcBef>
              <a:spcAft>
                <a:spcPts val="0"/>
              </a:spcAft>
              <a:buSzPct val="100000"/>
              <a:buFont typeface="Calibri"/>
              <a:buChar char="-"/>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Calibri"/>
              <a:cs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a:extLst>
              <a:ext uri="{FF2B5EF4-FFF2-40B4-BE49-F238E27FC236}">
                <a16:creationId xmlns:a16="http://schemas.microsoft.com/office/drawing/2014/main" id="{A115B9A8-A5B0-4B94-A654-BA37AA92FD3A}"/>
              </a:ext>
            </a:extLst>
          </p:cNvPr>
          <p:cNvPicPr>
            <a:picLocks noChangeAspect="1"/>
          </p:cNvPicPr>
          <p:nvPr/>
        </p:nvPicPr>
        <p:blipFill>
          <a:blip r:embed="rId2"/>
          <a:stretch>
            <a:fillRect/>
          </a:stretch>
        </p:blipFill>
        <p:spPr>
          <a:xfrm>
            <a:off x="0" y="2148"/>
            <a:ext cx="10694849" cy="7557525"/>
          </a:xfrm>
          <a:prstGeom prst="rect">
            <a:avLst/>
          </a:prstGeom>
          <a:noFill/>
          <a:ln cap="flat">
            <a:noFill/>
          </a:ln>
        </p:spPr>
      </p:pic>
      <p:sp>
        <p:nvSpPr>
          <p:cNvPr id="3" name="Rectángulo 5">
            <a:extLst>
              <a:ext uri="{FF2B5EF4-FFF2-40B4-BE49-F238E27FC236}">
                <a16:creationId xmlns:a16="http://schemas.microsoft.com/office/drawing/2014/main" id="{77715A8D-A48F-46C7-955A-A27BEB55A2A0}"/>
              </a:ext>
            </a:extLst>
          </p:cNvPr>
          <p:cNvSpPr/>
          <p:nvPr/>
        </p:nvSpPr>
        <p:spPr>
          <a:xfrm>
            <a:off x="526209" y="448833"/>
            <a:ext cx="9626053" cy="528349"/>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457200" rtl="0" fontAlgn="auto" hangingPunct="1">
              <a:lnSpc>
                <a:spcPts val="3400"/>
              </a:lnSpc>
              <a:spcBef>
                <a:spcPts val="0"/>
              </a:spcBef>
              <a:spcAft>
                <a:spcPts val="0"/>
              </a:spcAft>
              <a:buNone/>
              <a:tabLst/>
              <a:defRPr sz="1800" b="0" i="0" u="none" strike="noStrike" kern="0" cap="none" spc="0" baseline="0">
                <a:solidFill>
                  <a:srgbClr val="000000"/>
                </a:solidFill>
                <a:uFillTx/>
              </a:defRPr>
            </a:pPr>
            <a:r>
              <a:rPr lang="es-ES" sz="3200" b="1" i="0" u="none" strike="noStrike" kern="1200" cap="none" spc="0" baseline="0">
                <a:solidFill>
                  <a:srgbClr val="29AA97"/>
                </a:solidFill>
                <a:uFillTx/>
                <a:latin typeface="Calibri"/>
                <a:ea typeface="Calibri"/>
                <a:cs typeface="Calibri"/>
              </a:rPr>
              <a:t>Introducció</a:t>
            </a:r>
          </a:p>
        </p:txBody>
      </p:sp>
      <p:sp>
        <p:nvSpPr>
          <p:cNvPr id="4" name="Rectángulo 6">
            <a:extLst>
              <a:ext uri="{FF2B5EF4-FFF2-40B4-BE49-F238E27FC236}">
                <a16:creationId xmlns:a16="http://schemas.microsoft.com/office/drawing/2014/main" id="{A919D7B4-A32B-4310-8BCC-00D9A2DCD714}"/>
              </a:ext>
            </a:extLst>
          </p:cNvPr>
          <p:cNvSpPr/>
          <p:nvPr/>
        </p:nvSpPr>
        <p:spPr>
          <a:xfrm>
            <a:off x="358847" y="1515938"/>
            <a:ext cx="9791194" cy="461662"/>
          </a:xfrm>
          <a:prstGeom prst="rect">
            <a:avLst/>
          </a:prstGeom>
          <a:noFill/>
          <a:ln cap="flat">
            <a:noFill/>
            <a:prstDash val="solid"/>
          </a:ln>
        </p:spPr>
        <p:txBody>
          <a:bodyPr vert="horz" wrap="square" lIns="91440" tIns="45720" rIns="91440" bIns="45720" anchor="t" anchorCtr="0" compatLnSpc="1">
            <a:spAutoFit/>
          </a:bodyPr>
          <a:lstStyle/>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7F7F7F"/>
              </a:solidFill>
              <a:uFillTx/>
              <a:latin typeface="Calibri"/>
              <a:ea typeface="Calibri"/>
              <a:cs typeface="Calibri"/>
            </a:endParaRPr>
          </a:p>
        </p:txBody>
      </p:sp>
      <p:sp>
        <p:nvSpPr>
          <p:cNvPr id="5" name="TextBox 2">
            <a:extLst>
              <a:ext uri="{FF2B5EF4-FFF2-40B4-BE49-F238E27FC236}">
                <a16:creationId xmlns:a16="http://schemas.microsoft.com/office/drawing/2014/main" id="{ECCC4FEB-7B7E-4B98-8C4D-204339064F68}"/>
              </a:ext>
            </a:extLst>
          </p:cNvPr>
          <p:cNvSpPr txBox="1"/>
          <p:nvPr/>
        </p:nvSpPr>
        <p:spPr>
          <a:xfrm>
            <a:off x="520732" y="1523134"/>
            <a:ext cx="9634950" cy="5078312"/>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Crisis de la salut mental. Depressió i ansietat: entre les principals causes de discapacitat. </a:t>
            </a:r>
            <a:br>
              <a:rPr lang="en-US" sz="1800" b="0" i="0" u="none" strike="noStrike" kern="1200" cap="none" spc="0" baseline="0">
                <a:solidFill>
                  <a:srgbClr val="000000"/>
                </a:solidFill>
                <a:uFillTx/>
                <a:latin typeface="Calibri"/>
              </a:rPr>
            </a:br>
            <a:endParaRPr lang="en-US" sz="1800" b="0" i="0" u="none" strike="noStrike" kern="1200" cap="none" spc="0" baseline="0">
              <a:solidFill>
                <a:srgbClr val="000000"/>
              </a:solidFill>
              <a:uFillTx/>
              <a:latin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Identificar factors de risc modificables, com la contaminació de l'aire.</a:t>
            </a:r>
            <a:endParaRPr lang="en-US" sz="1800" b="0" i="0" u="none" strike="noStrike" kern="1200" cap="none" spc="0" baseline="0">
              <a:solidFill>
                <a:srgbClr val="000000"/>
              </a:solidFill>
              <a:uFillTx/>
              <a:latin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Calibri"/>
              <a:cs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Afecta tots els òrgans del cos. Ja està establerta com a factor de risc per a malalties respiratòries, cardiovasculars i neurològiques (neuroinflamació, estrès oxidatiu, alteració neurotransmissors)</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Calibri"/>
              <a:cs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Majoria d’estudis centrats en exposició a llarg termini</a:t>
            </a:r>
            <a:endParaRPr lang="en-US" sz="1800" b="0" i="0" u="none" strike="noStrike" kern="1200" cap="none" spc="0" baseline="0">
              <a:solidFill>
                <a:srgbClr val="000000"/>
              </a:solidFill>
              <a:uFillTx/>
              <a:latin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A curt termini, resultats inconsistents, majoritàriament en context hospitalari.</a:t>
            </a:r>
            <a:endParaRPr lang="en-US" sz="1800" b="0" i="0" u="none" strike="noStrike" kern="1200" cap="none" spc="0" baseline="0">
              <a:solidFill>
                <a:srgbClr val="000000"/>
              </a:solidFill>
              <a:uFillTx/>
              <a:latin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Calibri"/>
              <a:cs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Falta d’informació sobre atenció primària, prescripcions de fàrmacs psicotròpics, baixes laborals per causes mentals</a:t>
            </a:r>
            <a:endParaRPr lang="en-US" sz="1800" b="0" i="0" u="none" strike="noStrike" kern="1200" cap="none" spc="0" baseline="0">
              <a:solidFill>
                <a:srgbClr val="000000"/>
              </a:solidFill>
              <a:uFillTx/>
              <a:latin typeface="Calibri"/>
            </a:endParaRPr>
          </a:p>
          <a:p>
            <a:pPr marL="0" marR="0" lvl="0" indent="0" algn="l" defTabSz="457200" rtl="0" fontAlgn="auto" hangingPunct="1">
              <a:lnSpc>
                <a:spcPct val="100000"/>
              </a:lnSpc>
              <a:spcBef>
                <a:spcPts val="0"/>
              </a:spcBef>
              <a:spcAft>
                <a:spcPts val="0"/>
              </a:spcAft>
              <a:buSzPct val="100000"/>
              <a:buFont typeface="Calibri"/>
              <a:buChar char="-"/>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Calibri"/>
              <a:cs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Objectiu: analitzar l’impacte </a:t>
            </a:r>
            <a:r>
              <a:rPr lang="en-US" sz="1800" b="1" i="0" u="none" strike="noStrike" kern="1200" cap="none" spc="0" baseline="0">
                <a:solidFill>
                  <a:srgbClr val="000000"/>
                </a:solidFill>
                <a:uFillTx/>
                <a:latin typeface="Calibri"/>
                <a:ea typeface="Calibri"/>
                <a:cs typeface="Calibri"/>
              </a:rPr>
              <a:t>a curt termini</a:t>
            </a:r>
            <a:r>
              <a:rPr lang="en-US" sz="1800" b="0" i="0" u="none" strike="noStrike" kern="1200" cap="none" spc="0" baseline="0">
                <a:solidFill>
                  <a:srgbClr val="000000"/>
                </a:solidFill>
                <a:uFillTx/>
                <a:latin typeface="Calibri"/>
                <a:ea typeface="Calibri"/>
                <a:cs typeface="Calibri"/>
              </a:rPr>
              <a:t> de la contaminació de l’aire en:</a:t>
            </a:r>
            <a:endParaRPr lang="en-US" sz="1800" b="0" i="0" u="none" strike="noStrike" kern="1200" cap="none" spc="0" baseline="0">
              <a:solidFill>
                <a:srgbClr val="000000"/>
              </a:solidFill>
              <a:uFillTx/>
              <a:latin typeface="Calibri"/>
            </a:endParaRPr>
          </a:p>
          <a:p>
            <a:pPr marL="0" marR="0" lvl="0" indent="0" algn="l" defTabSz="457200" rtl="0" fontAlgn="auto" hangingPunct="1">
              <a:lnSpc>
                <a:spcPct val="100000"/>
              </a:lnSpc>
              <a:spcBef>
                <a:spcPts val="0"/>
              </a:spcBef>
              <a:spcAft>
                <a:spcPts val="0"/>
              </a:spcAft>
              <a:buSzPct val="100000"/>
              <a:buFont typeface="Calibri"/>
              <a:buChar char="-"/>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Diagnòstics de salut mental en atenció primària</a:t>
            </a:r>
          </a:p>
          <a:p>
            <a:pPr marL="0" marR="0" lvl="0" indent="0" algn="l" defTabSz="457200" rtl="0" fontAlgn="auto" hangingPunct="1">
              <a:lnSpc>
                <a:spcPct val="100000"/>
              </a:lnSpc>
              <a:spcBef>
                <a:spcPts val="0"/>
              </a:spcBef>
              <a:spcAft>
                <a:spcPts val="0"/>
              </a:spcAft>
              <a:buSzPct val="100000"/>
              <a:buFont typeface="Calibri"/>
              <a:buChar char="-"/>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Prescripció de psicofàrmacs</a:t>
            </a:r>
          </a:p>
          <a:p>
            <a:pPr marL="0" marR="0" lvl="0" indent="0" algn="l" defTabSz="457200" rtl="0" fontAlgn="auto" hangingPunct="1">
              <a:lnSpc>
                <a:spcPct val="100000"/>
              </a:lnSpc>
              <a:spcBef>
                <a:spcPts val="0"/>
              </a:spcBef>
              <a:spcAft>
                <a:spcPts val="0"/>
              </a:spcAft>
              <a:buSzPct val="100000"/>
              <a:buFont typeface="Calibri"/>
              <a:buChar char="-"/>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Baixes laborals per malestar psicològic</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Calibri"/>
              <a:cs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a:extLst>
              <a:ext uri="{FF2B5EF4-FFF2-40B4-BE49-F238E27FC236}">
                <a16:creationId xmlns:a16="http://schemas.microsoft.com/office/drawing/2014/main" id="{DE289BC7-5382-4D27-8AFB-A9A3B0EB56D6}"/>
              </a:ext>
            </a:extLst>
          </p:cNvPr>
          <p:cNvPicPr>
            <a:picLocks noChangeAspect="1"/>
          </p:cNvPicPr>
          <p:nvPr/>
        </p:nvPicPr>
        <p:blipFill>
          <a:blip r:embed="rId2"/>
          <a:stretch>
            <a:fillRect/>
          </a:stretch>
        </p:blipFill>
        <p:spPr>
          <a:xfrm>
            <a:off x="0" y="2148"/>
            <a:ext cx="10694849" cy="7557525"/>
          </a:xfrm>
          <a:prstGeom prst="rect">
            <a:avLst/>
          </a:prstGeom>
          <a:noFill/>
          <a:ln cap="flat">
            <a:noFill/>
          </a:ln>
        </p:spPr>
      </p:pic>
      <p:sp>
        <p:nvSpPr>
          <p:cNvPr id="3" name="Rectángulo 5">
            <a:extLst>
              <a:ext uri="{FF2B5EF4-FFF2-40B4-BE49-F238E27FC236}">
                <a16:creationId xmlns:a16="http://schemas.microsoft.com/office/drawing/2014/main" id="{A23C55E4-A157-4911-BA2F-F4D467CEBFC8}"/>
              </a:ext>
            </a:extLst>
          </p:cNvPr>
          <p:cNvSpPr/>
          <p:nvPr/>
        </p:nvSpPr>
        <p:spPr>
          <a:xfrm>
            <a:off x="526209" y="448833"/>
            <a:ext cx="9626053" cy="528349"/>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457200" rtl="0" fontAlgn="auto" hangingPunct="1">
              <a:lnSpc>
                <a:spcPts val="3400"/>
              </a:lnSpc>
              <a:spcBef>
                <a:spcPts val="0"/>
              </a:spcBef>
              <a:spcAft>
                <a:spcPts val="0"/>
              </a:spcAft>
              <a:buNone/>
              <a:tabLst/>
              <a:defRPr sz="1800" b="0" i="0" u="none" strike="noStrike" kern="0" cap="none" spc="0" baseline="0">
                <a:solidFill>
                  <a:srgbClr val="000000"/>
                </a:solidFill>
                <a:uFillTx/>
              </a:defRPr>
            </a:pPr>
            <a:r>
              <a:rPr lang="es-ES" sz="3200" b="1" i="0" u="none" strike="noStrike" kern="1200" cap="none" spc="0" baseline="0">
                <a:solidFill>
                  <a:srgbClr val="29AA97"/>
                </a:solidFill>
                <a:uFillTx/>
                <a:latin typeface="Calibri"/>
                <a:ea typeface="Calibri"/>
                <a:cs typeface="Calibri"/>
              </a:rPr>
              <a:t>Introducció</a:t>
            </a:r>
          </a:p>
        </p:txBody>
      </p:sp>
      <p:sp>
        <p:nvSpPr>
          <p:cNvPr id="4" name="Rectángulo 6">
            <a:extLst>
              <a:ext uri="{FF2B5EF4-FFF2-40B4-BE49-F238E27FC236}">
                <a16:creationId xmlns:a16="http://schemas.microsoft.com/office/drawing/2014/main" id="{9B2FDCB9-56E0-4567-8B6B-D0BF9DB42D8A}"/>
              </a:ext>
            </a:extLst>
          </p:cNvPr>
          <p:cNvSpPr/>
          <p:nvPr/>
        </p:nvSpPr>
        <p:spPr>
          <a:xfrm>
            <a:off x="358847" y="1515938"/>
            <a:ext cx="9791194" cy="461662"/>
          </a:xfrm>
          <a:prstGeom prst="rect">
            <a:avLst/>
          </a:prstGeom>
          <a:noFill/>
          <a:ln cap="flat">
            <a:noFill/>
            <a:prstDash val="solid"/>
          </a:ln>
        </p:spPr>
        <p:txBody>
          <a:bodyPr vert="horz" wrap="square" lIns="91440" tIns="45720" rIns="91440" bIns="45720" anchor="t" anchorCtr="0" compatLnSpc="1">
            <a:spAutoFit/>
          </a:bodyPr>
          <a:lstStyle/>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7F7F7F"/>
              </a:solidFill>
              <a:uFillTx/>
              <a:latin typeface="Calibri"/>
              <a:ea typeface="Calibri"/>
              <a:cs typeface="Calibri"/>
            </a:endParaRPr>
          </a:p>
        </p:txBody>
      </p:sp>
      <p:sp>
        <p:nvSpPr>
          <p:cNvPr id="5" name="TextBox 2">
            <a:extLst>
              <a:ext uri="{FF2B5EF4-FFF2-40B4-BE49-F238E27FC236}">
                <a16:creationId xmlns:a16="http://schemas.microsoft.com/office/drawing/2014/main" id="{6DB54714-3F64-4EF0-9BB3-206AA04A2AB5}"/>
              </a:ext>
            </a:extLst>
          </p:cNvPr>
          <p:cNvSpPr txBox="1"/>
          <p:nvPr/>
        </p:nvSpPr>
        <p:spPr>
          <a:xfrm>
            <a:off x="520732" y="1523134"/>
            <a:ext cx="9634950" cy="5355311"/>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Crisis de la salut mental. Depressió i ansietat: entre les principals causes de discapacitat. </a:t>
            </a:r>
            <a:br>
              <a:rPr lang="en-US" sz="1800" b="0" i="0" u="none" strike="noStrike" kern="1200" cap="none" spc="0" baseline="0">
                <a:solidFill>
                  <a:srgbClr val="000000"/>
                </a:solidFill>
                <a:uFillTx/>
                <a:latin typeface="Calibri"/>
              </a:rPr>
            </a:br>
            <a:endParaRPr lang="en-US" sz="1800" b="0" i="0" u="none" strike="noStrike" kern="1200" cap="none" spc="0" baseline="0">
              <a:solidFill>
                <a:srgbClr val="000000"/>
              </a:solidFill>
              <a:uFillTx/>
              <a:latin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Identificar factors de risc modificables, com la contaminació de l'aire.</a:t>
            </a:r>
            <a:endParaRPr lang="en-US" sz="1800" b="0" i="0" u="none" strike="noStrike" kern="1200" cap="none" spc="0" baseline="0">
              <a:solidFill>
                <a:srgbClr val="000000"/>
              </a:solidFill>
              <a:uFillTx/>
              <a:latin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Calibri"/>
              <a:cs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Afecta tots els òrgans del cos. Ja està establerta com a factor de risc per a malalties respiratòries, cardiovasculars i neurològiques (neuroinflamació, estrès oxidatiu, alteració neurotransmissors)</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Calibri"/>
              <a:cs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Majoria d’estudis centrats en exposició a llarg termini</a:t>
            </a:r>
            <a:endParaRPr lang="en-US" sz="1800" b="0" i="0" u="none" strike="noStrike" kern="1200" cap="none" spc="0" baseline="0">
              <a:solidFill>
                <a:srgbClr val="000000"/>
              </a:solidFill>
              <a:uFillTx/>
              <a:latin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A curt termini, resultats inconsistents, majoritàriament en context hospitalari.</a:t>
            </a:r>
            <a:endParaRPr lang="en-US" sz="1800" b="0" i="0" u="none" strike="noStrike" kern="1200" cap="none" spc="0" baseline="0">
              <a:solidFill>
                <a:srgbClr val="000000"/>
              </a:solidFill>
              <a:uFillTx/>
              <a:latin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Calibri"/>
              <a:cs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Falta d’informació sobre atenció primària, prescripcions de fàrmacs psicotròpics, baixes laborals per causes mentals</a:t>
            </a:r>
            <a:endParaRPr lang="en-US" sz="1800" b="0" i="0" u="none" strike="noStrike" kern="1200" cap="none" spc="0" baseline="0">
              <a:solidFill>
                <a:srgbClr val="000000"/>
              </a:solidFill>
              <a:uFillTx/>
              <a:latin typeface="Calibri"/>
            </a:endParaRPr>
          </a:p>
          <a:p>
            <a:pPr marL="0" marR="0" lvl="0" indent="0" algn="l" defTabSz="457200" rtl="0" fontAlgn="auto" hangingPunct="1">
              <a:lnSpc>
                <a:spcPct val="100000"/>
              </a:lnSpc>
              <a:spcBef>
                <a:spcPts val="0"/>
              </a:spcBef>
              <a:spcAft>
                <a:spcPts val="0"/>
              </a:spcAft>
              <a:buSzPct val="100000"/>
              <a:buFont typeface="Calibri"/>
              <a:buChar char="-"/>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Calibri"/>
              <a:cs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Objectiu: analitzar l’impacte </a:t>
            </a:r>
            <a:r>
              <a:rPr lang="en-US" sz="1800" b="1" i="0" u="none" strike="noStrike" kern="1200" cap="none" spc="0" baseline="0">
                <a:solidFill>
                  <a:srgbClr val="000000"/>
                </a:solidFill>
                <a:uFillTx/>
                <a:latin typeface="Calibri"/>
                <a:ea typeface="Calibri"/>
                <a:cs typeface="Calibri"/>
              </a:rPr>
              <a:t>a curt termini</a:t>
            </a:r>
            <a:r>
              <a:rPr lang="en-US" sz="1800" b="0" i="0" u="none" strike="noStrike" kern="1200" cap="none" spc="0" baseline="0">
                <a:solidFill>
                  <a:srgbClr val="000000"/>
                </a:solidFill>
                <a:uFillTx/>
                <a:latin typeface="Calibri"/>
                <a:ea typeface="Calibri"/>
                <a:cs typeface="Calibri"/>
              </a:rPr>
              <a:t> de la contaminació de l’aire en:</a:t>
            </a:r>
            <a:endParaRPr lang="en-US" sz="1800" b="0" i="0" u="none" strike="noStrike" kern="1200" cap="none" spc="0" baseline="0">
              <a:solidFill>
                <a:srgbClr val="000000"/>
              </a:solidFill>
              <a:uFillTx/>
              <a:latin typeface="Calibri"/>
            </a:endParaRPr>
          </a:p>
          <a:p>
            <a:pPr marL="0" marR="0" lvl="0" indent="0" algn="l" defTabSz="457200" rtl="0" fontAlgn="auto" hangingPunct="1">
              <a:lnSpc>
                <a:spcPct val="100000"/>
              </a:lnSpc>
              <a:spcBef>
                <a:spcPts val="0"/>
              </a:spcBef>
              <a:spcAft>
                <a:spcPts val="0"/>
              </a:spcAft>
              <a:buSzPct val="100000"/>
              <a:buFont typeface="Calibri"/>
              <a:buChar char="-"/>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Diagnòstics de salut mental en atenció primària</a:t>
            </a:r>
          </a:p>
          <a:p>
            <a:pPr marL="0" marR="0" lvl="0" indent="0" algn="l" defTabSz="457200" rtl="0" fontAlgn="auto" hangingPunct="1">
              <a:lnSpc>
                <a:spcPct val="100000"/>
              </a:lnSpc>
              <a:spcBef>
                <a:spcPts val="0"/>
              </a:spcBef>
              <a:spcAft>
                <a:spcPts val="0"/>
              </a:spcAft>
              <a:buSzPct val="100000"/>
              <a:buFont typeface="Calibri"/>
              <a:buChar char="-"/>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Prescripció de psicofàrmacs</a:t>
            </a:r>
          </a:p>
          <a:p>
            <a:pPr marL="0" marR="0" lvl="0" indent="0" algn="l" defTabSz="457200" rtl="0" fontAlgn="auto" hangingPunct="1">
              <a:lnSpc>
                <a:spcPct val="100000"/>
              </a:lnSpc>
              <a:spcBef>
                <a:spcPts val="0"/>
              </a:spcBef>
              <a:spcAft>
                <a:spcPts val="0"/>
              </a:spcAft>
              <a:buSzPct val="100000"/>
              <a:buFont typeface="Calibri"/>
              <a:buChar char="-"/>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Baixes laborals per malestar psicològic</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Calibri"/>
              <a:cs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Context: adults residents a l'Àrea Metropolitana de Barcelona</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a:extLst>
              <a:ext uri="{FF2B5EF4-FFF2-40B4-BE49-F238E27FC236}">
                <a16:creationId xmlns:a16="http://schemas.microsoft.com/office/drawing/2014/main" id="{AAE55443-291F-4F5A-8D57-CC164B3D50B9}"/>
              </a:ext>
            </a:extLst>
          </p:cNvPr>
          <p:cNvPicPr>
            <a:picLocks noChangeAspect="1"/>
          </p:cNvPicPr>
          <p:nvPr/>
        </p:nvPicPr>
        <p:blipFill>
          <a:blip r:embed="rId2"/>
          <a:stretch>
            <a:fillRect/>
          </a:stretch>
        </p:blipFill>
        <p:spPr>
          <a:xfrm>
            <a:off x="0" y="2148"/>
            <a:ext cx="10694849" cy="7557525"/>
          </a:xfrm>
          <a:prstGeom prst="rect">
            <a:avLst/>
          </a:prstGeom>
          <a:noFill/>
          <a:ln cap="flat">
            <a:noFill/>
          </a:ln>
        </p:spPr>
      </p:pic>
      <p:sp>
        <p:nvSpPr>
          <p:cNvPr id="3" name="Rectángulo 5">
            <a:extLst>
              <a:ext uri="{FF2B5EF4-FFF2-40B4-BE49-F238E27FC236}">
                <a16:creationId xmlns:a16="http://schemas.microsoft.com/office/drawing/2014/main" id="{3A714CAC-18E4-423B-9344-5AF30E5BBC7C}"/>
              </a:ext>
            </a:extLst>
          </p:cNvPr>
          <p:cNvSpPr/>
          <p:nvPr/>
        </p:nvSpPr>
        <p:spPr>
          <a:xfrm>
            <a:off x="526209" y="448833"/>
            <a:ext cx="9626053" cy="528349"/>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457200" rtl="0" fontAlgn="auto" hangingPunct="1">
              <a:lnSpc>
                <a:spcPts val="3400"/>
              </a:lnSpc>
              <a:spcBef>
                <a:spcPts val="0"/>
              </a:spcBef>
              <a:spcAft>
                <a:spcPts val="0"/>
              </a:spcAft>
              <a:buNone/>
              <a:tabLst/>
              <a:defRPr sz="1800" b="0" i="0" u="none" strike="noStrike" kern="0" cap="none" spc="0" baseline="0">
                <a:solidFill>
                  <a:srgbClr val="000000"/>
                </a:solidFill>
                <a:uFillTx/>
              </a:defRPr>
            </a:pPr>
            <a:r>
              <a:rPr lang="es-ES" sz="3200" b="1" i="0" u="none" strike="noStrike" kern="1200" cap="none" spc="0" baseline="0">
                <a:solidFill>
                  <a:srgbClr val="29AA97"/>
                </a:solidFill>
                <a:uFillTx/>
                <a:latin typeface="Calibri"/>
                <a:ea typeface="Calibri"/>
                <a:cs typeface="Calibri"/>
              </a:rPr>
              <a:t>Població i outcome</a:t>
            </a:r>
            <a:endParaRPr lang="en-US" sz="1800" b="0" i="0" u="none" strike="noStrike" kern="1200" cap="none" spc="0" baseline="0">
              <a:solidFill>
                <a:srgbClr val="000000"/>
              </a:solidFill>
              <a:uFillTx/>
              <a:latin typeface="Calibri"/>
            </a:endParaRPr>
          </a:p>
        </p:txBody>
      </p:sp>
      <p:sp>
        <p:nvSpPr>
          <p:cNvPr id="4" name="Rectángulo 6">
            <a:extLst>
              <a:ext uri="{FF2B5EF4-FFF2-40B4-BE49-F238E27FC236}">
                <a16:creationId xmlns:a16="http://schemas.microsoft.com/office/drawing/2014/main" id="{D83ABCCC-191D-4BC8-88E0-DF2059C0CF82}"/>
              </a:ext>
            </a:extLst>
          </p:cNvPr>
          <p:cNvSpPr/>
          <p:nvPr/>
        </p:nvSpPr>
        <p:spPr>
          <a:xfrm>
            <a:off x="365760" y="1620325"/>
            <a:ext cx="9791194" cy="3231654"/>
          </a:xfrm>
          <a:prstGeom prst="rect">
            <a:avLst/>
          </a:prstGeom>
          <a:noFill/>
          <a:ln cap="flat">
            <a:noFill/>
            <a:prstDash val="solid"/>
          </a:ln>
        </p:spPr>
        <p:txBody>
          <a:bodyPr vert="horz" wrap="square" lIns="91440" tIns="45720" rIns="91440" bIns="45720" anchor="t" anchorCtr="0" compatLnSpc="1">
            <a:spAutoFit/>
          </a:bodyPr>
          <a:lstStyle/>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Calibri"/>
                <a:ea typeface="Calibri"/>
                <a:cs typeface="Calibri"/>
              </a:rPr>
              <a:t>Població</a:t>
            </a:r>
            <a:endParaRPr lang="en-US" sz="1800" b="0" i="0" u="none" strike="noStrike" kern="1200" cap="none" spc="0" baseline="0">
              <a:solidFill>
                <a:srgbClr val="000000"/>
              </a:solidFill>
              <a:uFillTx/>
              <a:latin typeface="Calibri"/>
              <a:ea typeface="Calibri"/>
              <a:cs typeface="Calibri"/>
            </a:endParaRP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1" i="0" u="none" strike="noStrike" kern="1200" cap="none" spc="0" baseline="0">
              <a:solidFill>
                <a:srgbClr val="000000"/>
              </a:solidFill>
              <a:uFillTx/>
              <a:latin typeface="Calibri"/>
              <a:ea typeface="Calibri"/>
              <a:cs typeface="Calibri"/>
            </a:endParaRP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Adults a l’àrea metropolitana de Barcelona</a:t>
            </a: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01/01/2011 - 31/12/2022. </a:t>
            </a: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Dades individuals de l’atenció primària recollides pel </a:t>
            </a:r>
            <a:r>
              <a:rPr lang="en-US" sz="1800" b="0" i="1" u="none" strike="noStrike" kern="1200" cap="none" spc="0" baseline="0">
                <a:solidFill>
                  <a:srgbClr val="000000"/>
                </a:solidFill>
                <a:uFillTx/>
                <a:latin typeface="Calibri"/>
                <a:ea typeface="Calibri"/>
                <a:cs typeface="Calibri"/>
              </a:rPr>
              <a:t>SIDIAP</a:t>
            </a:r>
            <a:r>
              <a:rPr lang="en-US" sz="1800" b="0" i="0" u="none" strike="noStrike" kern="1200" cap="none" spc="0" baseline="0">
                <a:solidFill>
                  <a:srgbClr val="000000"/>
                </a:solidFill>
                <a:uFillTx/>
                <a:latin typeface="Calibri"/>
                <a:ea typeface="Calibri"/>
                <a:cs typeface="Calibri"/>
              </a:rPr>
              <a:t>. </a:t>
            </a: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3200" b="0" i="0" u="none" strike="noStrike" kern="1200" cap="none" spc="0" baseline="0">
              <a:solidFill>
                <a:srgbClr val="000000"/>
              </a:solidFill>
              <a:uFillTx/>
              <a:latin typeface="Calibri"/>
              <a:ea typeface="Calibri"/>
              <a:cs typeface="Calibri"/>
            </a:endParaRP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3200" b="0" i="0" u="none" strike="noStrike" kern="1200" cap="none" spc="0" baseline="0">
              <a:solidFill>
                <a:srgbClr val="000000"/>
              </a:solidFill>
              <a:uFillTx/>
              <a:latin typeface="Calibri"/>
              <a:ea typeface="Calibri"/>
              <a:cs typeface="Calibri"/>
            </a:endParaRP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3200" b="0" i="0" u="none" strike="noStrike" kern="1200" cap="none" spc="0" baseline="0">
              <a:solidFill>
                <a:srgbClr val="000000"/>
              </a:solidFill>
              <a:uFillTx/>
              <a:latin typeface="Calibri"/>
              <a:ea typeface="Calibri"/>
              <a:cs typeface="Calibri"/>
            </a:endParaRP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1" i="0" u="none" strike="noStrike" kern="1200" cap="none" spc="0" baseline="0">
              <a:solidFill>
                <a:srgbClr val="000000"/>
              </a:solidFill>
              <a:uFillTx/>
              <a:latin typeface="Calibri"/>
              <a:ea typeface="Calibri"/>
              <a:cs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a:extLst>
              <a:ext uri="{FF2B5EF4-FFF2-40B4-BE49-F238E27FC236}">
                <a16:creationId xmlns:a16="http://schemas.microsoft.com/office/drawing/2014/main" id="{657C333C-6ECA-4660-BB70-F2FAC59B26A1}"/>
              </a:ext>
            </a:extLst>
          </p:cNvPr>
          <p:cNvPicPr>
            <a:picLocks noChangeAspect="1"/>
          </p:cNvPicPr>
          <p:nvPr/>
        </p:nvPicPr>
        <p:blipFill>
          <a:blip r:embed="rId2"/>
          <a:stretch>
            <a:fillRect/>
          </a:stretch>
        </p:blipFill>
        <p:spPr>
          <a:xfrm>
            <a:off x="0" y="2148"/>
            <a:ext cx="10694849" cy="7557525"/>
          </a:xfrm>
          <a:prstGeom prst="rect">
            <a:avLst/>
          </a:prstGeom>
          <a:noFill/>
          <a:ln cap="flat">
            <a:noFill/>
          </a:ln>
        </p:spPr>
      </p:pic>
      <p:sp>
        <p:nvSpPr>
          <p:cNvPr id="3" name="Rectángulo 5">
            <a:extLst>
              <a:ext uri="{FF2B5EF4-FFF2-40B4-BE49-F238E27FC236}">
                <a16:creationId xmlns:a16="http://schemas.microsoft.com/office/drawing/2014/main" id="{FB898739-3ECF-4598-A622-E4BB63255D04}"/>
              </a:ext>
            </a:extLst>
          </p:cNvPr>
          <p:cNvSpPr/>
          <p:nvPr/>
        </p:nvSpPr>
        <p:spPr>
          <a:xfrm>
            <a:off x="526209" y="448833"/>
            <a:ext cx="9626053" cy="528349"/>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457200" rtl="0" fontAlgn="auto" hangingPunct="1">
              <a:lnSpc>
                <a:spcPts val="3400"/>
              </a:lnSpc>
              <a:spcBef>
                <a:spcPts val="0"/>
              </a:spcBef>
              <a:spcAft>
                <a:spcPts val="0"/>
              </a:spcAft>
              <a:buNone/>
              <a:tabLst/>
              <a:defRPr sz="1800" b="0" i="0" u="none" strike="noStrike" kern="0" cap="none" spc="0" baseline="0">
                <a:solidFill>
                  <a:srgbClr val="000000"/>
                </a:solidFill>
                <a:uFillTx/>
              </a:defRPr>
            </a:pPr>
            <a:r>
              <a:rPr lang="es-ES" sz="3200" b="1" i="0" u="none" strike="noStrike" kern="1200" cap="none" spc="0" baseline="0">
                <a:solidFill>
                  <a:srgbClr val="29AA97"/>
                </a:solidFill>
                <a:uFillTx/>
                <a:latin typeface="Calibri"/>
                <a:ea typeface="Calibri"/>
                <a:cs typeface="Calibri"/>
              </a:rPr>
              <a:t>Població i outcome</a:t>
            </a:r>
            <a:endParaRPr lang="en-US" sz="1800" b="0" i="0" u="none" strike="noStrike" kern="1200" cap="none" spc="0" baseline="0">
              <a:solidFill>
                <a:srgbClr val="000000"/>
              </a:solidFill>
              <a:uFillTx/>
              <a:latin typeface="Calibri"/>
            </a:endParaRPr>
          </a:p>
        </p:txBody>
      </p:sp>
      <p:sp>
        <p:nvSpPr>
          <p:cNvPr id="4" name="Rectángulo 6">
            <a:extLst>
              <a:ext uri="{FF2B5EF4-FFF2-40B4-BE49-F238E27FC236}">
                <a16:creationId xmlns:a16="http://schemas.microsoft.com/office/drawing/2014/main" id="{301D3716-C88E-4261-9893-039DB80AEDCB}"/>
              </a:ext>
            </a:extLst>
          </p:cNvPr>
          <p:cNvSpPr/>
          <p:nvPr/>
        </p:nvSpPr>
        <p:spPr>
          <a:xfrm>
            <a:off x="365760" y="1620325"/>
            <a:ext cx="9791194" cy="4616650"/>
          </a:xfrm>
          <a:prstGeom prst="rect">
            <a:avLst/>
          </a:prstGeom>
          <a:noFill/>
          <a:ln cap="flat">
            <a:noFill/>
            <a:prstDash val="solid"/>
          </a:ln>
        </p:spPr>
        <p:txBody>
          <a:bodyPr vert="horz" wrap="square" lIns="91440" tIns="45720" rIns="91440" bIns="45720" anchor="t" anchorCtr="0" compatLnSpc="1">
            <a:spAutoFit/>
          </a:bodyPr>
          <a:lstStyle/>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Calibri"/>
                <a:ea typeface="Calibri"/>
                <a:cs typeface="Calibri"/>
              </a:rPr>
              <a:t>Població</a:t>
            </a:r>
            <a:endParaRPr lang="en-US" sz="1800" b="0" i="0" u="none" strike="noStrike" kern="1200" cap="none" spc="0" baseline="0">
              <a:solidFill>
                <a:srgbClr val="000000"/>
              </a:solidFill>
              <a:uFillTx/>
              <a:latin typeface="Calibri"/>
              <a:ea typeface="Calibri"/>
              <a:cs typeface="Calibri"/>
            </a:endParaRP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1" i="0" u="none" strike="noStrike" kern="1200" cap="none" spc="0" baseline="0">
              <a:solidFill>
                <a:srgbClr val="000000"/>
              </a:solidFill>
              <a:uFillTx/>
              <a:latin typeface="Calibri"/>
              <a:ea typeface="Calibri"/>
              <a:cs typeface="Calibri"/>
            </a:endParaRP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Adults a l’àrea metropolitana de Barcelona</a:t>
            </a: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01/01/2011 - 31/12/2022. </a:t>
            </a: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Dades individuals de l’atenció primària recollides pel </a:t>
            </a:r>
            <a:r>
              <a:rPr lang="en-US" sz="1800" b="0" i="1" u="none" strike="noStrike" kern="1200" cap="none" spc="0" baseline="0">
                <a:solidFill>
                  <a:srgbClr val="000000"/>
                </a:solidFill>
                <a:uFillTx/>
                <a:latin typeface="Calibri"/>
                <a:ea typeface="Calibri"/>
                <a:cs typeface="Calibri"/>
              </a:rPr>
              <a:t>SIDIAP</a:t>
            </a:r>
            <a:r>
              <a:rPr lang="en-US" sz="1800" b="0" i="0" u="none" strike="noStrike" kern="1200" cap="none" spc="0" baseline="0">
                <a:solidFill>
                  <a:srgbClr val="000000"/>
                </a:solidFill>
                <a:uFillTx/>
                <a:latin typeface="Calibri"/>
                <a:ea typeface="Calibri"/>
                <a:cs typeface="Calibri"/>
              </a:rPr>
              <a:t>. </a:t>
            </a: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3200" b="0" i="0" u="none" strike="noStrike" kern="1200" cap="none" spc="0" baseline="0">
              <a:solidFill>
                <a:srgbClr val="000000"/>
              </a:solidFill>
              <a:uFillTx/>
              <a:latin typeface="Calibri"/>
              <a:ea typeface="Calibri"/>
              <a:cs typeface="Calibri"/>
            </a:endParaRP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3200" b="0" i="0" u="none" strike="noStrike" kern="1200" cap="none" spc="0" baseline="0">
              <a:solidFill>
                <a:srgbClr val="000000"/>
              </a:solidFill>
              <a:uFillTx/>
              <a:latin typeface="Calibri"/>
              <a:ea typeface="Calibri"/>
              <a:cs typeface="Calibri"/>
            </a:endParaRP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3200" b="0" i="0" u="none" strike="noStrike" kern="1200" cap="none" spc="0" baseline="0">
              <a:solidFill>
                <a:srgbClr val="000000"/>
              </a:solidFill>
              <a:uFillTx/>
              <a:latin typeface="Calibri"/>
              <a:ea typeface="Calibri"/>
              <a:cs typeface="Calibri"/>
            </a:endParaRP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Calibri"/>
                <a:ea typeface="Calibri"/>
                <a:cs typeface="Calibri"/>
              </a:rPr>
              <a:t>Outcomes</a:t>
            </a:r>
            <a:endParaRPr lang="en-US" sz="1800" b="0" i="0" u="none" strike="noStrike" kern="1200" cap="none" spc="0" baseline="0">
              <a:solidFill>
                <a:srgbClr val="000000"/>
              </a:solidFill>
              <a:uFillTx/>
              <a:latin typeface="Calibri"/>
              <a:ea typeface="Calibri"/>
              <a:cs typeface="Calibri"/>
            </a:endParaRP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1" i="0" u="none" strike="noStrike" kern="1200" cap="none" spc="0" baseline="0">
              <a:solidFill>
                <a:srgbClr val="000000"/>
              </a:solidFill>
              <a:uFillTx/>
              <a:latin typeface="Calibri"/>
              <a:ea typeface="Calibri"/>
              <a:cs typeface="Calibri"/>
            </a:endParaRPr>
          </a:p>
          <a:p>
            <a:pPr marL="285750" marR="0" lvl="0" indent="-285750" algn="just" defTabSz="457200" rtl="0" fontAlgn="auto" hangingPunct="1">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Diagnòstics incidents d’ansietat (codis CIE-10: F41 i descendents) i de depressió (F32, F33 i descendents),</a:t>
            </a:r>
          </a:p>
          <a:p>
            <a:pPr marL="285750" marR="0" lvl="0" indent="-285750" algn="just" defTabSz="457200" rtl="0" fontAlgn="auto" hangingPunct="1">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Qualsevol prescripció d’ansiolítics (codi ATC N05B) i antidepressius (N06A),</a:t>
            </a:r>
          </a:p>
          <a:p>
            <a:pPr marL="285750" marR="0" lvl="0" indent="-285750" algn="just" defTabSz="457200" rtl="0" fontAlgn="auto" hangingPunct="1">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Qualsevol baixa laboral relacionada amb ansietat (F41) i depressió (F32, F33).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6225A67-4A48-4E25-36E8-8457818B3522}"/>
              </a:ext>
            </a:extLst>
          </p:cNvPr>
          <p:cNvPicPr>
            <a:picLocks noChangeAspect="1"/>
          </p:cNvPicPr>
          <p:nvPr/>
        </p:nvPicPr>
        <p:blipFill>
          <a:blip r:embed="rId2"/>
          <a:stretch>
            <a:fillRect/>
          </a:stretch>
        </p:blipFill>
        <p:spPr>
          <a:xfrm>
            <a:off x="-134921" y="10697"/>
            <a:ext cx="10694853" cy="7557527"/>
          </a:xfrm>
          <a:prstGeom prst="rect">
            <a:avLst/>
          </a:prstGeom>
        </p:spPr>
      </p:pic>
      <p:sp>
        <p:nvSpPr>
          <p:cNvPr id="6" name="Rectángulo 5">
            <a:extLst>
              <a:ext uri="{FF2B5EF4-FFF2-40B4-BE49-F238E27FC236}">
                <a16:creationId xmlns:a16="http://schemas.microsoft.com/office/drawing/2014/main" id="{8008F956-7B6B-85B7-2F57-3F821506CCE9}"/>
              </a:ext>
            </a:extLst>
          </p:cNvPr>
          <p:cNvSpPr/>
          <p:nvPr/>
        </p:nvSpPr>
        <p:spPr>
          <a:xfrm>
            <a:off x="458256" y="605402"/>
            <a:ext cx="9626053" cy="528350"/>
          </a:xfrm>
          <a:prstGeom prst="rect">
            <a:avLst/>
          </a:prstGeom>
          <a:ln>
            <a:noFill/>
          </a:ln>
        </p:spPr>
        <p:txBody>
          <a:bodyPr wrap="square">
            <a:spAutoFit/>
          </a:bodyPr>
          <a:lstStyle/>
          <a:p>
            <a:pPr marL="0" marR="0" lvl="0" indent="0" algn="l" defTabSz="457200" rtl="0" eaLnBrk="1" fontAlgn="auto" latinLnBrk="0" hangingPunct="1">
              <a:lnSpc>
                <a:spcPts val="34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29AA97"/>
                </a:solidFill>
                <a:effectLst/>
                <a:uLnTx/>
                <a:uFillTx/>
                <a:latin typeface="Calibri" charset="0"/>
                <a:ea typeface="Calibri" charset="0"/>
                <a:cs typeface="Calibri" charset="0"/>
              </a:rPr>
              <a:t>La </a:t>
            </a:r>
            <a:r>
              <a:rPr kumimoji="0" lang="es-ES" sz="3200" b="1" i="0" u="none" strike="noStrike" kern="1200" cap="none" spc="0" normalizeH="0" baseline="0" noProof="0" dirty="0" err="1">
                <a:ln>
                  <a:noFill/>
                </a:ln>
                <a:solidFill>
                  <a:srgbClr val="29AA97"/>
                </a:solidFill>
                <a:effectLst/>
                <a:uLnTx/>
                <a:uFillTx/>
                <a:latin typeface="Calibri" charset="0"/>
                <a:ea typeface="Calibri" charset="0"/>
                <a:cs typeface="Calibri" charset="0"/>
              </a:rPr>
              <a:t>cohort</a:t>
            </a:r>
            <a:r>
              <a:rPr kumimoji="0" lang="es-ES" sz="3200" b="1" i="0" u="none" strike="noStrike" kern="1200" cap="none" spc="0" normalizeH="0" baseline="0" noProof="0" dirty="0">
                <a:ln>
                  <a:noFill/>
                </a:ln>
                <a:solidFill>
                  <a:srgbClr val="29AA97"/>
                </a:solidFill>
                <a:effectLst/>
                <a:uLnTx/>
                <a:uFillTx/>
                <a:latin typeface="Calibri" charset="0"/>
                <a:ea typeface="Calibri" charset="0"/>
                <a:cs typeface="Calibri" charset="0"/>
              </a:rPr>
              <a:t> </a:t>
            </a:r>
            <a:r>
              <a:rPr kumimoji="0" lang="es-ES" sz="3200" b="1" i="0" u="none" strike="noStrike" kern="1200" cap="none" spc="0" normalizeH="0" baseline="0" noProof="0" dirty="0" err="1">
                <a:ln>
                  <a:noFill/>
                </a:ln>
                <a:solidFill>
                  <a:srgbClr val="29AA97"/>
                </a:solidFill>
                <a:effectLst/>
                <a:uLnTx/>
                <a:uFillTx/>
                <a:latin typeface="Calibri" charset="0"/>
                <a:ea typeface="Calibri" charset="0"/>
                <a:cs typeface="Calibri" charset="0"/>
              </a:rPr>
              <a:t>BiSC</a:t>
            </a:r>
            <a:endParaRPr kumimoji="0" lang="es-ES" sz="3200" b="1" i="0" u="none" strike="noStrike" kern="1200" cap="none" spc="0" normalizeH="0" baseline="0" noProof="0" dirty="0">
              <a:ln>
                <a:noFill/>
              </a:ln>
              <a:solidFill>
                <a:srgbClr val="29AA97"/>
              </a:solidFill>
              <a:effectLst/>
              <a:uLnTx/>
              <a:uFillTx/>
              <a:latin typeface="Calibri" panose="020F0502020204030204"/>
              <a:ea typeface="+mn-ea"/>
              <a:cs typeface="+mn-cs"/>
            </a:endParaRPr>
          </a:p>
        </p:txBody>
      </p:sp>
      <p:sp>
        <p:nvSpPr>
          <p:cNvPr id="7" name="Rectángulo 6">
            <a:extLst>
              <a:ext uri="{FF2B5EF4-FFF2-40B4-BE49-F238E27FC236}">
                <a16:creationId xmlns:a16="http://schemas.microsoft.com/office/drawing/2014/main" id="{06C0D376-D797-F266-6562-4EE2358A3540}"/>
              </a:ext>
            </a:extLst>
          </p:cNvPr>
          <p:cNvSpPr/>
          <p:nvPr/>
        </p:nvSpPr>
        <p:spPr>
          <a:xfrm>
            <a:off x="766870" y="2838698"/>
            <a:ext cx="9791193" cy="1231556"/>
          </a:xfrm>
          <a:prstGeom prst="rect">
            <a:avLst/>
          </a:prstGeom>
        </p:spPr>
        <p:txBody>
          <a:bodyPr wrap="square">
            <a:spAutoFit/>
          </a:bodyPr>
          <a:lstStyle/>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 sz="2400" b="0" i="0" u="none" strike="noStrike" kern="1200" cap="none" spc="0" normalizeH="0" baseline="0" noProof="0" dirty="0">
              <a:ln>
                <a:noFill/>
              </a:ln>
              <a:solidFill>
                <a:prstClr val="black">
                  <a:lumMod val="50000"/>
                  <a:lumOff val="50000"/>
                </a:prstClr>
              </a:solidFill>
              <a:effectLst/>
              <a:uLnTx/>
              <a:uFillTx/>
              <a:latin typeface="Calibri" charset="0"/>
              <a:ea typeface="Calibri" charset="0"/>
              <a:cs typeface="Calibri" charset="0"/>
            </a:endParaRPr>
          </a:p>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 sz="2400" b="0" i="0" u="none" strike="noStrike" kern="1200" cap="none" spc="0" normalizeH="0" baseline="0" noProof="0" dirty="0">
              <a:ln>
                <a:noFill/>
              </a:ln>
              <a:solidFill>
                <a:prstClr val="black">
                  <a:lumMod val="50000"/>
                  <a:lumOff val="50000"/>
                </a:prstClr>
              </a:solidFill>
              <a:effectLst/>
              <a:uLnTx/>
              <a:uFillTx/>
              <a:latin typeface="Calibri" charset="0"/>
              <a:ea typeface="Calibri" charset="0"/>
              <a:cs typeface="Calibri" charset="0"/>
            </a:endParaRPr>
          </a:p>
        </p:txBody>
      </p:sp>
      <p:grpSp>
        <p:nvGrpSpPr>
          <p:cNvPr id="8" name="Grupo 7">
            <a:extLst>
              <a:ext uri="{FF2B5EF4-FFF2-40B4-BE49-F238E27FC236}">
                <a16:creationId xmlns:a16="http://schemas.microsoft.com/office/drawing/2014/main" id="{9D7DF3CB-65DB-486A-A8AC-31FCDA51F864}"/>
              </a:ext>
            </a:extLst>
          </p:cNvPr>
          <p:cNvGrpSpPr/>
          <p:nvPr/>
        </p:nvGrpSpPr>
        <p:grpSpPr>
          <a:xfrm>
            <a:off x="380981" y="2436616"/>
            <a:ext cx="9703328" cy="4198099"/>
            <a:chOff x="6170758" y="4437501"/>
            <a:chExt cx="9703328" cy="3267349"/>
          </a:xfrm>
        </p:grpSpPr>
        <p:sp>
          <p:nvSpPr>
            <p:cNvPr id="9" name="CuadroTexto 8">
              <a:extLst>
                <a:ext uri="{FF2B5EF4-FFF2-40B4-BE49-F238E27FC236}">
                  <a16:creationId xmlns:a16="http://schemas.microsoft.com/office/drawing/2014/main" id="{35107F61-5463-471F-BE9C-0665C320B027}"/>
                </a:ext>
              </a:extLst>
            </p:cNvPr>
            <p:cNvSpPr txBox="1"/>
            <p:nvPr/>
          </p:nvSpPr>
          <p:spPr>
            <a:xfrm>
              <a:off x="6172456" y="4437501"/>
              <a:ext cx="9350564" cy="549381"/>
            </a:xfrm>
            <a:prstGeom prst="rect">
              <a:avLst/>
            </a:prstGeom>
            <a:noFill/>
          </p:spPr>
          <p:txBody>
            <a:bodyPr wrap="square" rtlCol="0">
              <a:spAutoFit/>
            </a:bodyPr>
            <a:lstStyle/>
            <a:p>
              <a:pPr marL="0" marR="0" lvl="0" indent="0" algn="ctr" defTabSz="457200" rtl="0" eaLnBrk="1" fontAlgn="auto" latinLnBrk="0" hangingPunct="1">
                <a:lnSpc>
                  <a:spcPct val="135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Vani" panose="02040502050405020303" pitchFamily="18" charset="0"/>
                  <a:ea typeface="+mn-ea"/>
                  <a:cs typeface="Vani" panose="02040502050405020303" pitchFamily="18" charset="0"/>
                </a:rPr>
                <a:t>BiSC</a:t>
              </a:r>
              <a:endParaRPr kumimoji="0" lang="en-US" sz="2200" b="1"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endParaRPr>
            </a:p>
          </p:txBody>
        </p:sp>
        <p:grpSp>
          <p:nvGrpSpPr>
            <p:cNvPr id="10" name="Grupo 9">
              <a:extLst>
                <a:ext uri="{FF2B5EF4-FFF2-40B4-BE49-F238E27FC236}">
                  <a16:creationId xmlns:a16="http://schemas.microsoft.com/office/drawing/2014/main" id="{D5751B9A-BEF3-4C8B-AFF1-E8C050F15A39}"/>
                </a:ext>
              </a:extLst>
            </p:cNvPr>
            <p:cNvGrpSpPr/>
            <p:nvPr/>
          </p:nvGrpSpPr>
          <p:grpSpPr>
            <a:xfrm>
              <a:off x="6170758" y="4509467"/>
              <a:ext cx="9703328" cy="1351587"/>
              <a:chOff x="-78611" y="-233789"/>
              <a:chExt cx="9703975" cy="1456405"/>
            </a:xfrm>
          </p:grpSpPr>
          <p:sp>
            <p:nvSpPr>
              <p:cNvPr id="43" name="Freccia a destra 5">
                <a:extLst>
                  <a:ext uri="{FF2B5EF4-FFF2-40B4-BE49-F238E27FC236}">
                    <a16:creationId xmlns:a16="http://schemas.microsoft.com/office/drawing/2014/main" id="{F49B74AC-5A64-44CE-A4DD-5512A123DD58}"/>
                  </a:ext>
                </a:extLst>
              </p:cNvPr>
              <p:cNvSpPr/>
              <p:nvPr/>
            </p:nvSpPr>
            <p:spPr>
              <a:xfrm>
                <a:off x="609562" y="27513"/>
                <a:ext cx="8188036" cy="884555"/>
              </a:xfrm>
              <a:prstGeom prst="rightArrow">
                <a:avLst/>
              </a:prstGeom>
              <a:solidFill>
                <a:schemeClr val="accent4">
                  <a:lumMod val="20000"/>
                  <a:lumOff val="80000"/>
                </a:schemeClr>
              </a:solidFill>
              <a:ln>
                <a:solidFill>
                  <a:schemeClr val="tx1">
                    <a:lumMod val="75000"/>
                    <a:lumOff val="25000"/>
                  </a:schemeClr>
                </a:solidFill>
              </a:ln>
            </p:spPr>
            <p:style>
              <a:lnRef idx="1">
                <a:schemeClr val="accent5"/>
              </a:lnRef>
              <a:fillRef idx="2">
                <a:schemeClr val="accent5"/>
              </a:fillRef>
              <a:effectRef idx="1">
                <a:schemeClr val="accent5"/>
              </a:effectRef>
              <a:fontRef idx="minor">
                <a:schemeClr val="dk1"/>
              </a:fontRef>
            </p:style>
            <p:txBody>
              <a:bodyPr lIns="91404" tIns="45702" rIns="91404" bIns="45702"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4" name="Imagen 43">
                <a:extLst>
                  <a:ext uri="{FF2B5EF4-FFF2-40B4-BE49-F238E27FC236}">
                    <a16:creationId xmlns:a16="http://schemas.microsoft.com/office/drawing/2014/main" id="{3EBC50E9-8F1F-4619-984B-E6C98737A8FE}"/>
                  </a:ext>
                </a:extLst>
              </p:cNvPr>
              <p:cNvPicPr>
                <a:picLocks noChangeAspect="1"/>
              </p:cNvPicPr>
              <p:nvPr/>
            </p:nvPicPr>
            <p:blipFill rotWithShape="1">
              <a:blip r:embed="rId3">
                <a:extLst>
                  <a:ext uri="{28A0092B-C50C-407E-A947-70E740481C1C}">
                    <a14:useLocalDpi xmlns:a14="http://schemas.microsoft.com/office/drawing/2010/main" val="0"/>
                  </a:ext>
                </a:extLst>
              </a:blip>
              <a:srcRect l="23510" t="26524" r="70884" b="38755"/>
              <a:stretch/>
            </p:blipFill>
            <p:spPr bwMode="auto">
              <a:xfrm>
                <a:off x="-78611" y="-233789"/>
                <a:ext cx="568973" cy="1456405"/>
              </a:xfrm>
              <a:prstGeom prst="rect">
                <a:avLst/>
              </a:prstGeom>
              <a:ln>
                <a:noFill/>
              </a:ln>
              <a:extLst>
                <a:ext uri="{53640926-AAD7-44D8-BBD7-CCE9431645EC}">
                  <a14:shadowObscured xmlns:a14="http://schemas.microsoft.com/office/drawing/2010/main"/>
                </a:ext>
              </a:extLst>
            </p:spPr>
          </p:pic>
          <p:pic>
            <p:nvPicPr>
              <p:cNvPr id="45" name="Imagen 44">
                <a:extLst>
                  <a:ext uri="{FF2B5EF4-FFF2-40B4-BE49-F238E27FC236}">
                    <a16:creationId xmlns:a16="http://schemas.microsoft.com/office/drawing/2014/main" id="{67263EB6-050E-45F2-BFF5-6A3DA79B5577}"/>
                  </a:ext>
                </a:extLst>
              </p:cNvPr>
              <p:cNvPicPr>
                <a:picLocks noChangeAspect="1"/>
              </p:cNvPicPr>
              <p:nvPr/>
            </p:nvPicPr>
            <p:blipFill rotWithShape="1">
              <a:blip r:embed="rId4">
                <a:extLst>
                  <a:ext uri="{28A0092B-C50C-407E-A947-70E740481C1C}">
                    <a14:useLocalDpi xmlns:a14="http://schemas.microsoft.com/office/drawing/2010/main" val="0"/>
                  </a:ext>
                </a:extLst>
              </a:blip>
              <a:srcRect l="15959" t="25118" r="76353" b="54448"/>
              <a:stretch/>
            </p:blipFill>
            <p:spPr bwMode="auto">
              <a:xfrm>
                <a:off x="8811407" y="-97453"/>
                <a:ext cx="813957" cy="1070459"/>
              </a:xfrm>
              <a:prstGeom prst="rect">
                <a:avLst/>
              </a:prstGeom>
              <a:ln>
                <a:noFill/>
              </a:ln>
              <a:extLst>
                <a:ext uri="{53640926-AAD7-44D8-BBD7-CCE9431645EC}">
                  <a14:shadowObscured xmlns:a14="http://schemas.microsoft.com/office/drawing/2010/main"/>
                </a:ext>
              </a:extLst>
            </p:spPr>
          </p:pic>
          <p:sp>
            <p:nvSpPr>
              <p:cNvPr id="46" name="Cuadro de texto 2">
                <a:extLst>
                  <a:ext uri="{FF2B5EF4-FFF2-40B4-BE49-F238E27FC236}">
                    <a16:creationId xmlns:a16="http://schemas.microsoft.com/office/drawing/2014/main" id="{DF3A8134-0BAB-4FA1-870E-F4EF4B546CD6}"/>
                  </a:ext>
                </a:extLst>
              </p:cNvPr>
              <p:cNvSpPr txBox="1">
                <a:spLocks noChangeArrowheads="1"/>
              </p:cNvSpPr>
              <p:nvPr/>
            </p:nvSpPr>
            <p:spPr bwMode="auto">
              <a:xfrm>
                <a:off x="1020934" y="308807"/>
                <a:ext cx="1251251" cy="350520"/>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just" defTabSz="457200" rtl="0" eaLnBrk="1" fontAlgn="auto" latinLnBrk="0" hangingPunct="1">
                  <a:lnSpc>
                    <a:spcPct val="110000"/>
                  </a:lnSpc>
                  <a:spcBef>
                    <a:spcPts val="0"/>
                  </a:spcBef>
                  <a:spcAft>
                    <a:spcPts val="8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1r </a:t>
                </a:r>
                <a:r>
                  <a:rPr kumimoji="0" lang="en-US" sz="1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trimestre</a:t>
                </a:r>
                <a:endParaRPr kumimoji="0" lang="es-E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47" name="Cuadro de texto 2">
                <a:extLst>
                  <a:ext uri="{FF2B5EF4-FFF2-40B4-BE49-F238E27FC236}">
                    <a16:creationId xmlns:a16="http://schemas.microsoft.com/office/drawing/2014/main" id="{C379D721-4B6C-400F-8A4B-5BD843D4B829}"/>
                  </a:ext>
                </a:extLst>
              </p:cNvPr>
              <p:cNvSpPr txBox="1">
                <a:spLocks noChangeArrowheads="1"/>
              </p:cNvSpPr>
              <p:nvPr/>
            </p:nvSpPr>
            <p:spPr bwMode="auto">
              <a:xfrm>
                <a:off x="2889078" y="312102"/>
                <a:ext cx="1397944" cy="337820"/>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just" defTabSz="457200" rtl="0" eaLnBrk="1" fontAlgn="auto" latinLnBrk="0" hangingPunct="1">
                  <a:lnSpc>
                    <a:spcPct val="110000"/>
                  </a:lnSpc>
                  <a:spcBef>
                    <a:spcPts val="0"/>
                  </a:spcBef>
                  <a:spcAft>
                    <a:spcPts val="8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2n </a:t>
                </a:r>
                <a:r>
                  <a:rPr kumimoji="0" lang="en-US" sz="1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trimestre</a:t>
                </a:r>
                <a:endParaRPr kumimoji="0" lang="es-E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48" name="Cuadro de texto 2">
                <a:extLst>
                  <a:ext uri="{FF2B5EF4-FFF2-40B4-BE49-F238E27FC236}">
                    <a16:creationId xmlns:a16="http://schemas.microsoft.com/office/drawing/2014/main" id="{126B89B6-4B44-46A3-BBE5-89341C54A057}"/>
                  </a:ext>
                </a:extLst>
              </p:cNvPr>
              <p:cNvSpPr txBox="1">
                <a:spLocks noChangeArrowheads="1"/>
              </p:cNvSpPr>
              <p:nvPr/>
            </p:nvSpPr>
            <p:spPr bwMode="auto">
              <a:xfrm>
                <a:off x="4948361" y="312102"/>
                <a:ext cx="1231900" cy="337820"/>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just" defTabSz="457200" rtl="0" eaLnBrk="1" fontAlgn="auto" latinLnBrk="0" hangingPunct="1">
                  <a:lnSpc>
                    <a:spcPct val="110000"/>
                  </a:lnSpc>
                  <a:spcBef>
                    <a:spcPts val="0"/>
                  </a:spcBef>
                  <a:spcAft>
                    <a:spcPts val="8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3r </a:t>
                </a:r>
                <a:r>
                  <a:rPr kumimoji="0" lang="en-US" sz="1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trimestre</a:t>
                </a:r>
                <a:endParaRPr kumimoji="0" lang="es-E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49" name="Cuadro de texto 2">
                <a:extLst>
                  <a:ext uri="{FF2B5EF4-FFF2-40B4-BE49-F238E27FC236}">
                    <a16:creationId xmlns:a16="http://schemas.microsoft.com/office/drawing/2014/main" id="{C320DEF1-7FDB-4254-9D4C-172DB6A323A9}"/>
                  </a:ext>
                </a:extLst>
              </p:cNvPr>
              <p:cNvSpPr txBox="1">
                <a:spLocks noChangeArrowheads="1"/>
              </p:cNvSpPr>
              <p:nvPr/>
            </p:nvSpPr>
            <p:spPr bwMode="auto">
              <a:xfrm>
                <a:off x="6962954" y="331124"/>
                <a:ext cx="1223719" cy="324228"/>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just" defTabSz="457200" rtl="0" eaLnBrk="1" fontAlgn="auto" latinLnBrk="0" hangingPunct="1">
                  <a:lnSpc>
                    <a:spcPct val="110000"/>
                  </a:lnSpc>
                  <a:spcBef>
                    <a:spcPts val="0"/>
                  </a:spcBef>
                  <a:spcAft>
                    <a:spcPts val="80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Naixement</a:t>
                </a:r>
                <a:endParaRPr kumimoji="0" lang="es-E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pSp>
        <p:grpSp>
          <p:nvGrpSpPr>
            <p:cNvPr id="11" name="Grupo 10">
              <a:extLst>
                <a:ext uri="{FF2B5EF4-FFF2-40B4-BE49-F238E27FC236}">
                  <a16:creationId xmlns:a16="http://schemas.microsoft.com/office/drawing/2014/main" id="{C5200630-C126-4BD0-8F6E-8F32A98DAA1F}"/>
                </a:ext>
              </a:extLst>
            </p:cNvPr>
            <p:cNvGrpSpPr/>
            <p:nvPr/>
          </p:nvGrpSpPr>
          <p:grpSpPr>
            <a:xfrm>
              <a:off x="6501604" y="5456453"/>
              <a:ext cx="8598026" cy="2248397"/>
              <a:chOff x="6501604" y="5456453"/>
              <a:chExt cx="8598026" cy="2248397"/>
            </a:xfrm>
          </p:grpSpPr>
          <p:grpSp>
            <p:nvGrpSpPr>
              <p:cNvPr id="12" name="Grupo 11">
                <a:extLst>
                  <a:ext uri="{FF2B5EF4-FFF2-40B4-BE49-F238E27FC236}">
                    <a16:creationId xmlns:a16="http://schemas.microsoft.com/office/drawing/2014/main" id="{26DFD025-89C1-49A1-9131-74E721741637}"/>
                  </a:ext>
                </a:extLst>
              </p:cNvPr>
              <p:cNvGrpSpPr/>
              <p:nvPr/>
            </p:nvGrpSpPr>
            <p:grpSpPr>
              <a:xfrm>
                <a:off x="6501604" y="5456453"/>
                <a:ext cx="8598026" cy="2248397"/>
                <a:chOff x="-227671" y="0"/>
                <a:chExt cx="8598026" cy="2248397"/>
              </a:xfrm>
            </p:grpSpPr>
            <p:sp>
              <p:nvSpPr>
                <p:cNvPr id="14" name="Cuadro de texto 2">
                  <a:extLst>
                    <a:ext uri="{FF2B5EF4-FFF2-40B4-BE49-F238E27FC236}">
                      <a16:creationId xmlns:a16="http://schemas.microsoft.com/office/drawing/2014/main" id="{622D6AC5-4740-498A-8297-C482F7B4B082}"/>
                    </a:ext>
                  </a:extLst>
                </p:cNvPr>
                <p:cNvSpPr txBox="1">
                  <a:spLocks noChangeArrowheads="1"/>
                </p:cNvSpPr>
                <p:nvPr/>
              </p:nvSpPr>
              <p:spPr bwMode="auto">
                <a:xfrm>
                  <a:off x="5159239" y="558800"/>
                  <a:ext cx="1263402" cy="502618"/>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457200" rtl="0" eaLnBrk="1" fontAlgn="auto" latinLnBrk="0" hangingPunct="1">
                    <a:lnSpc>
                      <a:spcPct val="90000"/>
                    </a:lnSpc>
                    <a:spcBef>
                      <a:spcPts val="0"/>
                    </a:spcBef>
                    <a:spcAft>
                      <a:spcPts val="80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rPr>
                    <a:t>Seguiment</a:t>
                  </a:r>
                  <a:r>
                    <a:rPr kumimoji="0" lang="en-US"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rPr>
                    <a:t> </a:t>
                  </a:r>
                  <a:r>
                    <a:rPr kumimoji="0" lang="en-US"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rPr>
                    <a:t>clínic</a:t>
                  </a:r>
                  <a:endParaRPr kumimoji="0" lang="es-ES" sz="1600" b="0"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endParaRPr>
                </a:p>
              </p:txBody>
            </p:sp>
            <p:grpSp>
              <p:nvGrpSpPr>
                <p:cNvPr id="15" name="Grupo 14">
                  <a:extLst>
                    <a:ext uri="{FF2B5EF4-FFF2-40B4-BE49-F238E27FC236}">
                      <a16:creationId xmlns:a16="http://schemas.microsoft.com/office/drawing/2014/main" id="{90746292-2688-4E38-9706-FF20E60C4044}"/>
                    </a:ext>
                  </a:extLst>
                </p:cNvPr>
                <p:cNvGrpSpPr/>
                <p:nvPr/>
              </p:nvGrpSpPr>
              <p:grpSpPr>
                <a:xfrm>
                  <a:off x="-227671" y="0"/>
                  <a:ext cx="8598026" cy="2248397"/>
                  <a:chOff x="-227671" y="0"/>
                  <a:chExt cx="8598026" cy="2248397"/>
                </a:xfrm>
              </p:grpSpPr>
              <p:pic>
                <p:nvPicPr>
                  <p:cNvPr id="16" name="Imagen 15">
                    <a:extLst>
                      <a:ext uri="{FF2B5EF4-FFF2-40B4-BE49-F238E27FC236}">
                        <a16:creationId xmlns:a16="http://schemas.microsoft.com/office/drawing/2014/main" id="{ECB55DCA-D66B-4FA6-9E8E-55DF5CB3AAAC}"/>
                      </a:ext>
                    </a:extLst>
                  </p:cNvPr>
                  <p:cNvPicPr>
                    <a:picLocks noChangeAspect="1"/>
                  </p:cNvPicPr>
                  <p:nvPr/>
                </p:nvPicPr>
                <p:blipFill rotWithShape="1">
                  <a:blip r:embed="rId5">
                    <a:extLst>
                      <a:ext uri="{28A0092B-C50C-407E-A947-70E740481C1C}">
                        <a14:useLocalDpi xmlns:a14="http://schemas.microsoft.com/office/drawing/2010/main" val="0"/>
                      </a:ext>
                    </a:extLst>
                  </a:blip>
                  <a:srcRect l="27398" t="35730" r="29699" b="15779"/>
                  <a:stretch/>
                </p:blipFill>
                <p:spPr bwMode="auto">
                  <a:xfrm>
                    <a:off x="5353050" y="25400"/>
                    <a:ext cx="852805" cy="541020"/>
                  </a:xfrm>
                  <a:prstGeom prst="rect">
                    <a:avLst/>
                  </a:prstGeom>
                  <a:ln>
                    <a:noFill/>
                  </a:ln>
                  <a:extLst>
                    <a:ext uri="{53640926-AAD7-44D8-BBD7-CCE9431645EC}">
                      <a14:shadowObscured xmlns:a14="http://schemas.microsoft.com/office/drawing/2010/main"/>
                    </a:ext>
                  </a:extLst>
                </p:spPr>
              </p:pic>
              <p:grpSp>
                <p:nvGrpSpPr>
                  <p:cNvPr id="17" name="Grupo 16">
                    <a:extLst>
                      <a:ext uri="{FF2B5EF4-FFF2-40B4-BE49-F238E27FC236}">
                        <a16:creationId xmlns:a16="http://schemas.microsoft.com/office/drawing/2014/main" id="{B44811C9-EF76-45BC-93DE-8167E4C8A59F}"/>
                      </a:ext>
                    </a:extLst>
                  </p:cNvPr>
                  <p:cNvGrpSpPr/>
                  <p:nvPr/>
                </p:nvGrpSpPr>
                <p:grpSpPr>
                  <a:xfrm>
                    <a:off x="-227671" y="0"/>
                    <a:ext cx="8598026" cy="2248397"/>
                    <a:chOff x="-227671" y="0"/>
                    <a:chExt cx="8598026" cy="2248397"/>
                  </a:xfrm>
                </p:grpSpPr>
                <p:grpSp>
                  <p:nvGrpSpPr>
                    <p:cNvPr id="18" name="Grupo 17">
                      <a:extLst>
                        <a:ext uri="{FF2B5EF4-FFF2-40B4-BE49-F238E27FC236}">
                          <a16:creationId xmlns:a16="http://schemas.microsoft.com/office/drawing/2014/main" id="{DD8718BD-C06C-4143-97E5-55A9EB5AE588}"/>
                        </a:ext>
                      </a:extLst>
                    </p:cNvPr>
                    <p:cNvGrpSpPr/>
                    <p:nvPr/>
                  </p:nvGrpSpPr>
                  <p:grpSpPr>
                    <a:xfrm>
                      <a:off x="-227671" y="7620"/>
                      <a:ext cx="8598026" cy="2240777"/>
                      <a:chOff x="-195240" y="63731"/>
                      <a:chExt cx="8598641" cy="2241163"/>
                    </a:xfrm>
                  </p:grpSpPr>
                  <p:grpSp>
                    <p:nvGrpSpPr>
                      <p:cNvPr id="26" name="Grupo 25">
                        <a:extLst>
                          <a:ext uri="{FF2B5EF4-FFF2-40B4-BE49-F238E27FC236}">
                            <a16:creationId xmlns:a16="http://schemas.microsoft.com/office/drawing/2014/main" id="{C7B97EFD-EC01-4D78-8DFD-0206E7B5B652}"/>
                          </a:ext>
                        </a:extLst>
                      </p:cNvPr>
                      <p:cNvGrpSpPr/>
                      <p:nvPr/>
                    </p:nvGrpSpPr>
                    <p:grpSpPr>
                      <a:xfrm>
                        <a:off x="-195240" y="63731"/>
                        <a:ext cx="1557474" cy="1041819"/>
                        <a:chOff x="-195240" y="63731"/>
                        <a:chExt cx="1557474" cy="1041819"/>
                      </a:xfrm>
                    </p:grpSpPr>
                    <p:pic>
                      <p:nvPicPr>
                        <p:cNvPr id="41" name="Imagen 40">
                          <a:extLst>
                            <a:ext uri="{FF2B5EF4-FFF2-40B4-BE49-F238E27FC236}">
                              <a16:creationId xmlns:a16="http://schemas.microsoft.com/office/drawing/2014/main" id="{02D6E51E-0596-4502-A239-139C583B489C}"/>
                            </a:ext>
                          </a:extLst>
                        </p:cNvPr>
                        <p:cNvPicPr>
                          <a:picLocks noChangeAspect="1"/>
                        </p:cNvPicPr>
                        <p:nvPr/>
                      </p:nvPicPr>
                      <p:blipFill rotWithShape="1">
                        <a:blip r:embed="rId6">
                          <a:extLst>
                            <a:ext uri="{28A0092B-C50C-407E-A947-70E740481C1C}">
                              <a14:useLocalDpi xmlns:a14="http://schemas.microsoft.com/office/drawing/2010/main" val="0"/>
                            </a:ext>
                          </a:extLst>
                        </a:blip>
                        <a:srcRect l="33764" t="30801" r="33358" b="7336"/>
                        <a:stretch/>
                      </p:blipFill>
                      <p:spPr bwMode="auto">
                        <a:xfrm>
                          <a:off x="357604" y="63731"/>
                          <a:ext cx="561116" cy="594360"/>
                        </a:xfrm>
                        <a:prstGeom prst="rect">
                          <a:avLst/>
                        </a:prstGeom>
                        <a:ln>
                          <a:noFill/>
                        </a:ln>
                        <a:extLst>
                          <a:ext uri="{53640926-AAD7-44D8-BBD7-CCE9431645EC}">
                            <a14:shadowObscured xmlns:a14="http://schemas.microsoft.com/office/drawing/2010/main"/>
                          </a:ext>
                        </a:extLst>
                      </p:spPr>
                    </p:pic>
                    <p:sp>
                      <p:nvSpPr>
                        <p:cNvPr id="42" name="Cuadro de texto 2">
                          <a:extLst>
                            <a:ext uri="{FF2B5EF4-FFF2-40B4-BE49-F238E27FC236}">
                              <a16:creationId xmlns:a16="http://schemas.microsoft.com/office/drawing/2014/main" id="{A6351526-5C79-4FAB-B5FF-FF9CB6948964}"/>
                            </a:ext>
                          </a:extLst>
                        </p:cNvPr>
                        <p:cNvSpPr txBox="1">
                          <a:spLocks noChangeArrowheads="1"/>
                        </p:cNvSpPr>
                        <p:nvPr/>
                      </p:nvSpPr>
                      <p:spPr bwMode="auto">
                        <a:xfrm>
                          <a:off x="-195240" y="654610"/>
                          <a:ext cx="1557474" cy="450940"/>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457200" rtl="0" eaLnBrk="1" fontAlgn="auto" latinLnBrk="0" hangingPunct="1">
                            <a:lnSpc>
                              <a:spcPct val="90000"/>
                            </a:lnSpc>
                            <a:spcBef>
                              <a:spcPts val="0"/>
                            </a:spcBef>
                            <a:spcAft>
                              <a:spcPts val="800"/>
                            </a:spcAft>
                            <a:buClrTx/>
                            <a:buSzTx/>
                            <a:buFontTx/>
                            <a:buNone/>
                            <a:tabLst/>
                            <a:defRPr/>
                          </a:pPr>
                          <a:r>
                            <a:rPr kumimoji="0" lang="es-ES"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rPr>
                            <a:t>Qüestionaris</a:t>
                          </a:r>
                          <a:endParaRPr kumimoji="0" lang="es-ES"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endParaRPr>
                        </a:p>
                      </p:txBody>
                    </p:sp>
                  </p:grpSp>
                  <p:grpSp>
                    <p:nvGrpSpPr>
                      <p:cNvPr id="27" name="Grupo 26">
                        <a:extLst>
                          <a:ext uri="{FF2B5EF4-FFF2-40B4-BE49-F238E27FC236}">
                            <a16:creationId xmlns:a16="http://schemas.microsoft.com/office/drawing/2014/main" id="{A68DA7BE-8EFF-40A8-B8C1-A04965545A50}"/>
                          </a:ext>
                        </a:extLst>
                      </p:cNvPr>
                      <p:cNvGrpSpPr/>
                      <p:nvPr/>
                    </p:nvGrpSpPr>
                    <p:grpSpPr>
                      <a:xfrm>
                        <a:off x="1135136" y="90072"/>
                        <a:ext cx="1301094" cy="973893"/>
                        <a:chOff x="-131689" y="13872"/>
                        <a:chExt cx="1301094" cy="973893"/>
                      </a:xfrm>
                    </p:grpSpPr>
                    <p:pic>
                      <p:nvPicPr>
                        <p:cNvPr id="39" name="Imagen 38">
                          <a:extLst>
                            <a:ext uri="{FF2B5EF4-FFF2-40B4-BE49-F238E27FC236}">
                              <a16:creationId xmlns:a16="http://schemas.microsoft.com/office/drawing/2014/main" id="{5DB5C75E-F80C-41D5-A9A5-3222BFC3A9B2}"/>
                            </a:ext>
                          </a:extLst>
                        </p:cNvPr>
                        <p:cNvPicPr>
                          <a:picLocks noChangeAspect="1"/>
                        </p:cNvPicPr>
                        <p:nvPr/>
                      </p:nvPicPr>
                      <p:blipFill rotWithShape="1">
                        <a:blip r:embed="rId5">
                          <a:extLst>
                            <a:ext uri="{28A0092B-C50C-407E-A947-70E740481C1C}">
                              <a14:useLocalDpi xmlns:a14="http://schemas.microsoft.com/office/drawing/2010/main" val="0"/>
                            </a:ext>
                          </a:extLst>
                        </a:blip>
                        <a:srcRect l="27398" t="35730" r="29699" b="15779"/>
                        <a:stretch/>
                      </p:blipFill>
                      <p:spPr bwMode="auto">
                        <a:xfrm>
                          <a:off x="66871" y="13872"/>
                          <a:ext cx="853078" cy="541118"/>
                        </a:xfrm>
                        <a:prstGeom prst="rect">
                          <a:avLst/>
                        </a:prstGeom>
                        <a:ln>
                          <a:noFill/>
                        </a:ln>
                        <a:extLst>
                          <a:ext uri="{53640926-AAD7-44D8-BBD7-CCE9431645EC}">
                            <a14:shadowObscured xmlns:a14="http://schemas.microsoft.com/office/drawing/2010/main"/>
                          </a:ext>
                        </a:extLst>
                      </p:spPr>
                    </p:pic>
                    <p:sp>
                      <p:nvSpPr>
                        <p:cNvPr id="40" name="Cuadro de texto 2">
                          <a:extLst>
                            <a:ext uri="{FF2B5EF4-FFF2-40B4-BE49-F238E27FC236}">
                              <a16:creationId xmlns:a16="http://schemas.microsoft.com/office/drawing/2014/main" id="{625D2678-FDD5-4859-8299-F37CB8B124C4}"/>
                            </a:ext>
                          </a:extLst>
                        </p:cNvPr>
                        <p:cNvSpPr txBox="1">
                          <a:spLocks noChangeArrowheads="1"/>
                        </p:cNvSpPr>
                        <p:nvPr/>
                      </p:nvSpPr>
                      <p:spPr bwMode="auto">
                        <a:xfrm>
                          <a:off x="-131689" y="524135"/>
                          <a:ext cx="1301094" cy="463630"/>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457200" rtl="0" eaLnBrk="1" fontAlgn="auto" latinLnBrk="0" hangingPunct="1">
                            <a:lnSpc>
                              <a:spcPct val="90000"/>
                            </a:lnSpc>
                            <a:spcBef>
                              <a:spcPts val="0"/>
                            </a:spcBef>
                            <a:spcAft>
                              <a:spcPts val="80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rPr>
                            <a:t>Seguiment</a:t>
                          </a:r>
                          <a:r>
                            <a:rPr kumimoji="0" lang="en-US"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rPr>
                            <a:t> </a:t>
                          </a:r>
                          <a:r>
                            <a:rPr kumimoji="0" lang="en-US"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rPr>
                            <a:t>clínic</a:t>
                          </a:r>
                          <a:endParaRPr kumimoji="0" lang="es-ES" sz="1600" b="0"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endParaRPr>
                        </a:p>
                      </p:txBody>
                    </p:sp>
                  </p:grpSp>
                  <p:grpSp>
                    <p:nvGrpSpPr>
                      <p:cNvPr id="28" name="Grupo 27">
                        <a:extLst>
                          <a:ext uri="{FF2B5EF4-FFF2-40B4-BE49-F238E27FC236}">
                            <a16:creationId xmlns:a16="http://schemas.microsoft.com/office/drawing/2014/main" id="{8C2048A0-37E0-4B5C-9477-E595F8421E52}"/>
                          </a:ext>
                        </a:extLst>
                      </p:cNvPr>
                      <p:cNvGrpSpPr/>
                      <p:nvPr/>
                    </p:nvGrpSpPr>
                    <p:grpSpPr>
                      <a:xfrm>
                        <a:off x="72924" y="1058647"/>
                        <a:ext cx="2160885" cy="977789"/>
                        <a:chOff x="-432003" y="-131997"/>
                        <a:chExt cx="2161391" cy="977898"/>
                      </a:xfrm>
                    </p:grpSpPr>
                    <p:pic>
                      <p:nvPicPr>
                        <p:cNvPr id="36" name="Imagen 35">
                          <a:extLst>
                            <a:ext uri="{FF2B5EF4-FFF2-40B4-BE49-F238E27FC236}">
                              <a16:creationId xmlns:a16="http://schemas.microsoft.com/office/drawing/2014/main" id="{211679C8-EDD0-4EEB-9C73-CFFE53CAC843}"/>
                            </a:ext>
                          </a:extLst>
                        </p:cNvPr>
                        <p:cNvPicPr>
                          <a:picLocks noChangeAspect="1"/>
                        </p:cNvPicPr>
                        <p:nvPr/>
                      </p:nvPicPr>
                      <p:blipFill rotWithShape="1">
                        <a:blip r:embed="rId7">
                          <a:extLst>
                            <a:ext uri="{28A0092B-C50C-407E-A947-70E740481C1C}">
                              <a14:useLocalDpi xmlns:a14="http://schemas.microsoft.com/office/drawing/2010/main" val="0"/>
                            </a:ext>
                          </a:extLst>
                        </a:blip>
                        <a:srcRect l="48726" t="35219" r="38354" b="11295"/>
                        <a:stretch/>
                      </p:blipFill>
                      <p:spPr bwMode="auto">
                        <a:xfrm>
                          <a:off x="830613" y="-89578"/>
                          <a:ext cx="235392" cy="549606"/>
                        </a:xfrm>
                        <a:prstGeom prst="rect">
                          <a:avLst/>
                        </a:prstGeom>
                        <a:ln>
                          <a:noFill/>
                        </a:ln>
                        <a:extLst>
                          <a:ext uri="{53640926-AAD7-44D8-BBD7-CCE9431645EC}">
                            <a14:shadowObscured xmlns:a14="http://schemas.microsoft.com/office/drawing/2010/main"/>
                          </a:ext>
                        </a:extLst>
                      </p:spPr>
                    </p:pic>
                    <p:pic>
                      <p:nvPicPr>
                        <p:cNvPr id="37" name="Imagen 36">
                          <a:extLst>
                            <a:ext uri="{FF2B5EF4-FFF2-40B4-BE49-F238E27FC236}">
                              <a16:creationId xmlns:a16="http://schemas.microsoft.com/office/drawing/2014/main" id="{139ADACF-776F-43A3-9136-134643FDEE39}"/>
                            </a:ext>
                          </a:extLst>
                        </p:cNvPr>
                        <p:cNvPicPr>
                          <a:picLocks noChangeAspect="1"/>
                        </p:cNvPicPr>
                        <p:nvPr/>
                      </p:nvPicPr>
                      <p:blipFill rotWithShape="1">
                        <a:blip r:embed="rId8">
                          <a:extLst>
                            <a:ext uri="{28A0092B-C50C-407E-A947-70E740481C1C}">
                              <a14:useLocalDpi xmlns:a14="http://schemas.microsoft.com/office/drawing/2010/main" val="0"/>
                            </a:ext>
                          </a:extLst>
                        </a:blip>
                        <a:srcRect l="42021" t="34344" r="30602" b="14248"/>
                        <a:stretch/>
                      </p:blipFill>
                      <p:spPr bwMode="auto">
                        <a:xfrm>
                          <a:off x="245212" y="-131997"/>
                          <a:ext cx="547608" cy="578979"/>
                        </a:xfrm>
                        <a:prstGeom prst="rect">
                          <a:avLst/>
                        </a:prstGeom>
                        <a:ln>
                          <a:noFill/>
                        </a:ln>
                        <a:extLst>
                          <a:ext uri="{53640926-AAD7-44D8-BBD7-CCE9431645EC}">
                            <a14:shadowObscured xmlns:a14="http://schemas.microsoft.com/office/drawing/2010/main"/>
                          </a:ext>
                        </a:extLst>
                      </p:spPr>
                    </p:pic>
                    <p:sp>
                      <p:nvSpPr>
                        <p:cNvPr id="38" name="Cuadro de texto 2">
                          <a:extLst>
                            <a:ext uri="{FF2B5EF4-FFF2-40B4-BE49-F238E27FC236}">
                              <a16:creationId xmlns:a16="http://schemas.microsoft.com/office/drawing/2014/main" id="{E33FDABA-0C42-4CCC-A125-28C925AEEFD4}"/>
                            </a:ext>
                          </a:extLst>
                        </p:cNvPr>
                        <p:cNvSpPr txBox="1">
                          <a:spLocks noChangeArrowheads="1"/>
                        </p:cNvSpPr>
                        <p:nvPr/>
                      </p:nvSpPr>
                      <p:spPr bwMode="auto">
                        <a:xfrm>
                          <a:off x="-432003" y="442506"/>
                          <a:ext cx="2161391" cy="403395"/>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457200" rtl="0" eaLnBrk="1" fontAlgn="auto" latinLnBrk="0" hangingPunct="1">
                            <a:lnSpc>
                              <a:spcPct val="90000"/>
                            </a:lnSpc>
                            <a:spcBef>
                              <a:spcPts val="0"/>
                            </a:spcBef>
                            <a:spcAft>
                              <a:spcPts val="80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rPr>
                            <a:t>Mesures</a:t>
                          </a:r>
                          <a:r>
                            <a:rPr kumimoji="0" lang="en-US"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rPr>
                            <a:t> </a:t>
                          </a:r>
                          <a:r>
                            <a:rPr kumimoji="0" lang="en-US"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rPr>
                            <a:t>d’exposició</a:t>
                          </a:r>
                          <a:r>
                            <a:rPr kumimoji="0" lang="en-US"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rPr>
                            <a:t> </a:t>
                          </a:r>
                          <a:r>
                            <a:rPr kumimoji="0" lang="en-US"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rPr>
                            <a:t>ambiental</a:t>
                          </a:r>
                          <a:r>
                            <a:rPr kumimoji="0" lang="en-US"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rPr>
                            <a:t> a casa</a:t>
                          </a:r>
                          <a:endParaRPr kumimoji="0" lang="es-ES" sz="1600" b="0"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endParaRPr>
                        </a:p>
                      </p:txBody>
                    </p:sp>
                  </p:grpSp>
                  <p:grpSp>
                    <p:nvGrpSpPr>
                      <p:cNvPr id="29" name="Grupo 28">
                        <a:extLst>
                          <a:ext uri="{FF2B5EF4-FFF2-40B4-BE49-F238E27FC236}">
                            <a16:creationId xmlns:a16="http://schemas.microsoft.com/office/drawing/2014/main" id="{ECC10A91-B531-458E-9EDA-E6A2016D07DD}"/>
                          </a:ext>
                        </a:extLst>
                      </p:cNvPr>
                      <p:cNvGrpSpPr/>
                      <p:nvPr/>
                    </p:nvGrpSpPr>
                    <p:grpSpPr>
                      <a:xfrm>
                        <a:off x="5192055" y="1077355"/>
                        <a:ext cx="1380977" cy="1227539"/>
                        <a:chOff x="-195683" y="61655"/>
                        <a:chExt cx="1381705" cy="1227746"/>
                      </a:xfrm>
                    </p:grpSpPr>
                    <p:pic>
                      <p:nvPicPr>
                        <p:cNvPr id="34" name="Imagen 33">
                          <a:extLst>
                            <a:ext uri="{FF2B5EF4-FFF2-40B4-BE49-F238E27FC236}">
                              <a16:creationId xmlns:a16="http://schemas.microsoft.com/office/drawing/2014/main" id="{C865E884-94F7-4D7A-8B7C-BD5BA7BF694E}"/>
                            </a:ext>
                          </a:extLst>
                        </p:cNvPr>
                        <p:cNvPicPr>
                          <a:picLocks noChangeAspect="1"/>
                        </p:cNvPicPr>
                        <p:nvPr/>
                      </p:nvPicPr>
                      <p:blipFill rotWithShape="1">
                        <a:blip r:embed="rId9">
                          <a:extLst>
                            <a:ext uri="{28A0092B-C50C-407E-A947-70E740481C1C}">
                              <a14:useLocalDpi xmlns:a14="http://schemas.microsoft.com/office/drawing/2010/main" val="0"/>
                            </a:ext>
                          </a:extLst>
                        </a:blip>
                        <a:srcRect l="36054" t="31428" r="33924" b="7029"/>
                        <a:stretch/>
                      </p:blipFill>
                      <p:spPr bwMode="auto">
                        <a:xfrm rot="4657135">
                          <a:off x="163809" y="49473"/>
                          <a:ext cx="622189" cy="646554"/>
                        </a:xfrm>
                        <a:prstGeom prst="rect">
                          <a:avLst/>
                        </a:prstGeom>
                        <a:ln>
                          <a:noFill/>
                        </a:ln>
                        <a:extLst>
                          <a:ext uri="{53640926-AAD7-44D8-BBD7-CCE9431645EC}">
                            <a14:shadowObscured xmlns:a14="http://schemas.microsoft.com/office/drawing/2010/main"/>
                          </a:ext>
                        </a:extLst>
                      </p:spPr>
                    </p:pic>
                    <p:sp>
                      <p:nvSpPr>
                        <p:cNvPr id="35" name="Cuadro de texto 2">
                          <a:extLst>
                            <a:ext uri="{FF2B5EF4-FFF2-40B4-BE49-F238E27FC236}">
                              <a16:creationId xmlns:a16="http://schemas.microsoft.com/office/drawing/2014/main" id="{67B3BCF8-BBE1-4E50-A8CE-58F1B70D6F82}"/>
                            </a:ext>
                          </a:extLst>
                        </p:cNvPr>
                        <p:cNvSpPr txBox="1">
                          <a:spLocks noChangeArrowheads="1"/>
                        </p:cNvSpPr>
                        <p:nvPr/>
                      </p:nvSpPr>
                      <p:spPr bwMode="auto">
                        <a:xfrm>
                          <a:off x="-195683" y="645511"/>
                          <a:ext cx="1381705" cy="643890"/>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457200" rtl="0" eaLnBrk="1" fontAlgn="auto" latinLnBrk="0" hangingPunct="1">
                            <a:lnSpc>
                              <a:spcPct val="90000"/>
                            </a:lnSpc>
                            <a:spcBef>
                              <a:spcPts val="0"/>
                            </a:spcBef>
                            <a:spcAft>
                              <a:spcPts val="80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rPr>
                            <a:t>Ecografia</a:t>
                          </a:r>
                          <a:r>
                            <a:rPr kumimoji="0" lang="en-US"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rPr>
                            <a:t> fetal</a:t>
                          </a:r>
                          <a:endParaRPr kumimoji="0" lang="es-ES" sz="1600" b="0"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endParaRPr>
                        </a:p>
                      </p:txBody>
                    </p:sp>
                  </p:grpSp>
                  <p:grpSp>
                    <p:nvGrpSpPr>
                      <p:cNvPr id="30" name="Grupo 29">
                        <a:extLst>
                          <a:ext uri="{FF2B5EF4-FFF2-40B4-BE49-F238E27FC236}">
                            <a16:creationId xmlns:a16="http://schemas.microsoft.com/office/drawing/2014/main" id="{91F2C385-CC31-4808-9FFB-F6BAF147112E}"/>
                          </a:ext>
                        </a:extLst>
                      </p:cNvPr>
                      <p:cNvGrpSpPr/>
                      <p:nvPr/>
                    </p:nvGrpSpPr>
                    <p:grpSpPr>
                      <a:xfrm>
                        <a:off x="6274670" y="90747"/>
                        <a:ext cx="2128731" cy="1202358"/>
                        <a:chOff x="-345205" y="14551"/>
                        <a:chExt cx="2128731" cy="1202921"/>
                      </a:xfrm>
                    </p:grpSpPr>
                    <p:pic>
                      <p:nvPicPr>
                        <p:cNvPr id="31" name="Imagen 30">
                          <a:extLst>
                            <a:ext uri="{FF2B5EF4-FFF2-40B4-BE49-F238E27FC236}">
                              <a16:creationId xmlns:a16="http://schemas.microsoft.com/office/drawing/2014/main" id="{243BB2D1-8E66-42D2-A467-37A617153CBC}"/>
                            </a:ext>
                          </a:extLst>
                        </p:cNvPr>
                        <p:cNvPicPr>
                          <a:picLocks noChangeAspect="1"/>
                        </p:cNvPicPr>
                        <p:nvPr/>
                      </p:nvPicPr>
                      <p:blipFill rotWithShape="1">
                        <a:blip r:embed="rId10">
                          <a:extLst>
                            <a:ext uri="{28A0092B-C50C-407E-A947-70E740481C1C}">
                              <a14:useLocalDpi xmlns:a14="http://schemas.microsoft.com/office/drawing/2010/main" val="0"/>
                            </a:ext>
                          </a:extLst>
                        </a:blip>
                        <a:srcRect l="36606" t="34015" r="51212" b="15343"/>
                        <a:stretch/>
                      </p:blipFill>
                      <p:spPr bwMode="auto">
                        <a:xfrm>
                          <a:off x="928449" y="56149"/>
                          <a:ext cx="217427" cy="508717"/>
                        </a:xfrm>
                        <a:prstGeom prst="rect">
                          <a:avLst/>
                        </a:prstGeom>
                        <a:ln>
                          <a:noFill/>
                        </a:ln>
                        <a:extLst>
                          <a:ext uri="{53640926-AAD7-44D8-BBD7-CCE9431645EC}">
                            <a14:shadowObscured xmlns:a14="http://schemas.microsoft.com/office/drawing/2010/main"/>
                          </a:ext>
                        </a:extLst>
                      </p:spPr>
                    </p:pic>
                    <p:pic>
                      <p:nvPicPr>
                        <p:cNvPr id="32" name="Imagen 31">
                          <a:extLst>
                            <a:ext uri="{FF2B5EF4-FFF2-40B4-BE49-F238E27FC236}">
                              <a16:creationId xmlns:a16="http://schemas.microsoft.com/office/drawing/2014/main" id="{513D11B6-BF48-4ADA-9625-49D08177875E}"/>
                            </a:ext>
                          </a:extLst>
                        </p:cNvPr>
                        <p:cNvPicPr>
                          <a:picLocks noChangeAspect="1"/>
                        </p:cNvPicPr>
                        <p:nvPr/>
                      </p:nvPicPr>
                      <p:blipFill rotWithShape="1">
                        <a:blip r:embed="rId11">
                          <a:extLst>
                            <a:ext uri="{28A0092B-C50C-407E-A947-70E740481C1C}">
                              <a14:useLocalDpi xmlns:a14="http://schemas.microsoft.com/office/drawing/2010/main" val="0"/>
                            </a:ext>
                          </a:extLst>
                        </a:blip>
                        <a:srcRect l="39436" t="45063" r="30848" b="16436"/>
                        <a:stretch/>
                      </p:blipFill>
                      <p:spPr bwMode="auto">
                        <a:xfrm>
                          <a:off x="50566" y="14551"/>
                          <a:ext cx="761558" cy="554987"/>
                        </a:xfrm>
                        <a:prstGeom prst="rect">
                          <a:avLst/>
                        </a:prstGeom>
                        <a:ln>
                          <a:noFill/>
                        </a:ln>
                        <a:extLst>
                          <a:ext uri="{53640926-AAD7-44D8-BBD7-CCE9431645EC}">
                            <a14:shadowObscured xmlns:a14="http://schemas.microsoft.com/office/drawing/2010/main"/>
                          </a:ext>
                        </a:extLst>
                      </p:spPr>
                    </p:pic>
                    <p:sp>
                      <p:nvSpPr>
                        <p:cNvPr id="33" name="Cuadro de texto 2">
                          <a:extLst>
                            <a:ext uri="{FF2B5EF4-FFF2-40B4-BE49-F238E27FC236}">
                              <a16:creationId xmlns:a16="http://schemas.microsoft.com/office/drawing/2014/main" id="{16FD45E0-7963-4226-9FFD-57567A28CA38}"/>
                            </a:ext>
                          </a:extLst>
                        </p:cNvPr>
                        <p:cNvSpPr txBox="1">
                          <a:spLocks noChangeArrowheads="1"/>
                        </p:cNvSpPr>
                        <p:nvPr/>
                      </p:nvSpPr>
                      <p:spPr bwMode="auto">
                        <a:xfrm>
                          <a:off x="-345205" y="587552"/>
                          <a:ext cx="2128731" cy="629920"/>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457200" rtl="0" eaLnBrk="1" fontAlgn="auto" latinLnBrk="0" hangingPunct="1">
                            <a:lnSpc>
                              <a:spcPct val="90000"/>
                            </a:lnSpc>
                            <a:spcBef>
                              <a:spcPts val="0"/>
                            </a:spcBef>
                            <a:spcAft>
                              <a:spcPts val="80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rPr>
                            <a:t>Recollida</a:t>
                          </a:r>
                          <a:r>
                            <a:rPr kumimoji="0" lang="en-US"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rPr>
                            <a:t> de </a:t>
                          </a:r>
                          <a:r>
                            <a:rPr kumimoji="0" lang="en-US"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rPr>
                            <a:t>mostres</a:t>
                          </a:r>
                          <a:r>
                            <a:rPr kumimoji="0" lang="en-US"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rPr>
                            <a:t> </a:t>
                          </a:r>
                          <a:r>
                            <a:rPr kumimoji="0" lang="en-US"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rPr>
                            <a:t>biològiques</a:t>
                          </a:r>
                          <a:r>
                            <a:rPr kumimoji="0" lang="en-US"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rPr>
                            <a:t> al </a:t>
                          </a:r>
                          <a:r>
                            <a:rPr kumimoji="0" lang="en-US"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rPr>
                            <a:t>naixement</a:t>
                          </a:r>
                          <a:r>
                            <a:rPr kumimoji="0" lang="en-US"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rPr>
                            <a:t>  (placenta, sang de </a:t>
                          </a:r>
                          <a:r>
                            <a:rPr kumimoji="0" lang="en-US"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rPr>
                            <a:t>cordó</a:t>
                          </a:r>
                          <a:r>
                            <a:rPr kumimoji="0" lang="en-US"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rPr>
                            <a:t>…)</a:t>
                          </a:r>
                          <a:endParaRPr kumimoji="0" lang="es-ES" sz="1600" b="0"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endParaRPr>
                        </a:p>
                      </p:txBody>
                    </p:sp>
                  </p:grpSp>
                </p:grpSp>
                <p:grpSp>
                  <p:nvGrpSpPr>
                    <p:cNvPr id="19" name="Grupo 18">
                      <a:extLst>
                        <a:ext uri="{FF2B5EF4-FFF2-40B4-BE49-F238E27FC236}">
                          <a16:creationId xmlns:a16="http://schemas.microsoft.com/office/drawing/2014/main" id="{36A4BB45-79C3-4707-8A6C-F6D8311537A6}"/>
                        </a:ext>
                      </a:extLst>
                    </p:cNvPr>
                    <p:cNvGrpSpPr/>
                    <p:nvPr/>
                  </p:nvGrpSpPr>
                  <p:grpSpPr>
                    <a:xfrm>
                      <a:off x="2249463" y="0"/>
                      <a:ext cx="2924942" cy="1593215"/>
                      <a:chOff x="-196557" y="0"/>
                      <a:chExt cx="2924942" cy="1593215"/>
                    </a:xfrm>
                  </p:grpSpPr>
                  <p:pic>
                    <p:nvPicPr>
                      <p:cNvPr id="20" name="Imagen 19">
                        <a:extLst>
                          <a:ext uri="{FF2B5EF4-FFF2-40B4-BE49-F238E27FC236}">
                            <a16:creationId xmlns:a16="http://schemas.microsoft.com/office/drawing/2014/main" id="{7F9EB9B2-D669-4470-BA40-3FB7A74B80A8}"/>
                          </a:ext>
                        </a:extLst>
                      </p:cNvPr>
                      <p:cNvPicPr>
                        <a:picLocks noChangeAspect="1"/>
                      </p:cNvPicPr>
                      <p:nvPr/>
                    </p:nvPicPr>
                    <p:blipFill rotWithShape="1">
                      <a:blip r:embed="rId6">
                        <a:extLst>
                          <a:ext uri="{28A0092B-C50C-407E-A947-70E740481C1C}">
                            <a14:useLocalDpi xmlns:a14="http://schemas.microsoft.com/office/drawing/2010/main" val="0"/>
                          </a:ext>
                        </a:extLst>
                      </a:blip>
                      <a:srcRect l="33764" t="30801" r="33358" b="7336"/>
                      <a:stretch/>
                    </p:blipFill>
                    <p:spPr bwMode="auto">
                      <a:xfrm>
                        <a:off x="327660" y="0"/>
                        <a:ext cx="560705" cy="594360"/>
                      </a:xfrm>
                      <a:prstGeom prst="rect">
                        <a:avLst/>
                      </a:prstGeom>
                      <a:ln>
                        <a:noFill/>
                      </a:ln>
                      <a:extLst>
                        <a:ext uri="{53640926-AAD7-44D8-BBD7-CCE9431645EC}">
                          <a14:shadowObscured xmlns:a14="http://schemas.microsoft.com/office/drawing/2010/main"/>
                        </a:ext>
                      </a:extLst>
                    </p:spPr>
                  </p:pic>
                  <p:sp>
                    <p:nvSpPr>
                      <p:cNvPr id="21" name="Cuadro de texto 2">
                        <a:extLst>
                          <a:ext uri="{FF2B5EF4-FFF2-40B4-BE49-F238E27FC236}">
                            <a16:creationId xmlns:a16="http://schemas.microsoft.com/office/drawing/2014/main" id="{61E1D235-7359-492E-9AC1-BE54D0923210}"/>
                          </a:ext>
                        </a:extLst>
                      </p:cNvPr>
                      <p:cNvSpPr txBox="1">
                        <a:spLocks noChangeArrowheads="1"/>
                      </p:cNvSpPr>
                      <p:nvPr/>
                    </p:nvSpPr>
                    <p:spPr bwMode="auto">
                      <a:xfrm>
                        <a:off x="-196557" y="566420"/>
                        <a:ext cx="1557362" cy="523306"/>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457200" rtl="0" eaLnBrk="1" fontAlgn="auto" latinLnBrk="0" hangingPunct="1">
                          <a:lnSpc>
                            <a:spcPct val="90000"/>
                          </a:lnSpc>
                          <a:spcBef>
                            <a:spcPts val="0"/>
                          </a:spcBef>
                          <a:spcAft>
                            <a:spcPts val="8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rPr>
                          <a:t>Personal questionnaires</a:t>
                        </a:r>
                        <a:endParaRPr kumimoji="0" lang="es-ES" sz="1600" b="0"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endParaRPr>
                      </a:p>
                    </p:txBody>
                  </p:sp>
                  <p:pic>
                    <p:nvPicPr>
                      <p:cNvPr id="22" name="Imagen 21">
                        <a:extLst>
                          <a:ext uri="{FF2B5EF4-FFF2-40B4-BE49-F238E27FC236}">
                            <a16:creationId xmlns:a16="http://schemas.microsoft.com/office/drawing/2014/main" id="{F18A5477-646B-4D04-A439-1CD31051C5BF}"/>
                          </a:ext>
                        </a:extLst>
                      </p:cNvPr>
                      <p:cNvPicPr>
                        <a:picLocks noChangeAspect="1"/>
                      </p:cNvPicPr>
                      <p:nvPr/>
                    </p:nvPicPr>
                    <p:blipFill rotWithShape="1">
                      <a:blip r:embed="rId6">
                        <a:extLst>
                          <a:ext uri="{28A0092B-C50C-407E-A947-70E740481C1C}">
                            <a14:useLocalDpi xmlns:a14="http://schemas.microsoft.com/office/drawing/2010/main" val="0"/>
                          </a:ext>
                        </a:extLst>
                      </a:blip>
                      <a:srcRect l="33764" t="30801" r="33358" b="7336"/>
                      <a:stretch/>
                    </p:blipFill>
                    <p:spPr bwMode="auto">
                      <a:xfrm>
                        <a:off x="1805940" y="0"/>
                        <a:ext cx="560705" cy="594360"/>
                      </a:xfrm>
                      <a:prstGeom prst="rect">
                        <a:avLst/>
                      </a:prstGeom>
                      <a:ln>
                        <a:noFill/>
                      </a:ln>
                      <a:extLst>
                        <a:ext uri="{53640926-AAD7-44D8-BBD7-CCE9431645EC}">
                          <a14:shadowObscured xmlns:a14="http://schemas.microsoft.com/office/drawing/2010/main"/>
                        </a:ext>
                      </a:extLst>
                    </p:spPr>
                  </p:pic>
                  <p:sp>
                    <p:nvSpPr>
                      <p:cNvPr id="23" name="Cuadro de texto 2">
                        <a:extLst>
                          <a:ext uri="{FF2B5EF4-FFF2-40B4-BE49-F238E27FC236}">
                            <a16:creationId xmlns:a16="http://schemas.microsoft.com/office/drawing/2014/main" id="{F85C08D4-377D-4849-9ADD-4691B8D2A7AC}"/>
                          </a:ext>
                        </a:extLst>
                      </p:cNvPr>
                      <p:cNvSpPr txBox="1">
                        <a:spLocks noChangeArrowheads="1"/>
                      </p:cNvSpPr>
                      <p:nvPr/>
                    </p:nvSpPr>
                    <p:spPr bwMode="auto">
                      <a:xfrm>
                        <a:off x="1352479" y="593508"/>
                        <a:ext cx="1375906" cy="496218"/>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457200" rtl="0" eaLnBrk="1" fontAlgn="auto" latinLnBrk="0" hangingPunct="1">
                          <a:lnSpc>
                            <a:spcPct val="90000"/>
                          </a:lnSpc>
                          <a:spcBef>
                            <a:spcPts val="0"/>
                          </a:spcBef>
                          <a:spcAft>
                            <a:spcPts val="800"/>
                          </a:spcAft>
                          <a:buClrTx/>
                          <a:buSzTx/>
                          <a:buFontTx/>
                          <a:buNone/>
                          <a:tabLst/>
                          <a:defRPr/>
                        </a:pPr>
                        <a:r>
                          <a:rPr kumimoji="0" lang="es-ES"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rPr>
                          <a:t>Qüestionaris</a:t>
                        </a:r>
                        <a:endParaRPr kumimoji="0" lang="es-ES"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endParaRPr>
                      </a:p>
                      <a:p>
                        <a:pPr marL="0" marR="0" lvl="0" indent="0" algn="ctr" defTabSz="457200" rtl="0" eaLnBrk="1" fontAlgn="auto" latinLnBrk="0" hangingPunct="1">
                          <a:lnSpc>
                            <a:spcPct val="90000"/>
                          </a:lnSpc>
                          <a:spcBef>
                            <a:spcPts val="0"/>
                          </a:spcBef>
                          <a:spcAft>
                            <a:spcPts val="800"/>
                          </a:spcAft>
                          <a:buClrTx/>
                          <a:buSzTx/>
                          <a:buFontTx/>
                          <a:buNone/>
                          <a:tabLst/>
                          <a:defRPr/>
                        </a:pPr>
                        <a:endParaRPr kumimoji="0" lang="es-ES" sz="1100" b="0"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endParaRPr>
                      </a:p>
                    </p:txBody>
                  </p:sp>
                  <p:pic>
                    <p:nvPicPr>
                      <p:cNvPr id="24" name="Imagen 23">
                        <a:extLst>
                          <a:ext uri="{FF2B5EF4-FFF2-40B4-BE49-F238E27FC236}">
                            <a16:creationId xmlns:a16="http://schemas.microsoft.com/office/drawing/2014/main" id="{F960C73F-F24A-4599-AECC-FD700FA28328}"/>
                          </a:ext>
                        </a:extLst>
                      </p:cNvPr>
                      <p:cNvPicPr>
                        <a:picLocks noChangeAspect="1"/>
                      </p:cNvPicPr>
                      <p:nvPr/>
                    </p:nvPicPr>
                    <p:blipFill rotWithShape="1">
                      <a:blip r:embed="rId7">
                        <a:extLst>
                          <a:ext uri="{28A0092B-C50C-407E-A947-70E740481C1C}">
                            <a14:useLocalDpi xmlns:a14="http://schemas.microsoft.com/office/drawing/2010/main" val="0"/>
                          </a:ext>
                        </a:extLst>
                      </a:blip>
                      <a:srcRect l="48726" t="35219" r="38354" b="11295"/>
                      <a:stretch/>
                    </p:blipFill>
                    <p:spPr bwMode="auto">
                      <a:xfrm>
                        <a:off x="2293620" y="1043940"/>
                        <a:ext cx="234950" cy="549275"/>
                      </a:xfrm>
                      <a:prstGeom prst="rect">
                        <a:avLst/>
                      </a:prstGeom>
                      <a:ln>
                        <a:noFill/>
                      </a:ln>
                      <a:extLst>
                        <a:ext uri="{53640926-AAD7-44D8-BBD7-CCE9431645EC}">
                          <a14:shadowObscured xmlns:a14="http://schemas.microsoft.com/office/drawing/2010/main"/>
                        </a:ext>
                      </a:extLst>
                    </p:spPr>
                  </p:pic>
                  <p:pic>
                    <p:nvPicPr>
                      <p:cNvPr id="25" name="Imagen 24">
                        <a:extLst>
                          <a:ext uri="{FF2B5EF4-FFF2-40B4-BE49-F238E27FC236}">
                            <a16:creationId xmlns:a16="http://schemas.microsoft.com/office/drawing/2014/main" id="{04E336EC-E9C8-49A0-8693-EAD2EC3D4F90}"/>
                          </a:ext>
                        </a:extLst>
                      </p:cNvPr>
                      <p:cNvPicPr>
                        <a:picLocks noChangeAspect="1"/>
                      </p:cNvPicPr>
                      <p:nvPr/>
                    </p:nvPicPr>
                    <p:blipFill rotWithShape="1">
                      <a:blip r:embed="rId8">
                        <a:extLst>
                          <a:ext uri="{28A0092B-C50C-407E-A947-70E740481C1C}">
                            <a14:useLocalDpi xmlns:a14="http://schemas.microsoft.com/office/drawing/2010/main" val="0"/>
                          </a:ext>
                        </a:extLst>
                      </a:blip>
                      <a:srcRect l="42021" t="34344" r="30602" b="14248"/>
                      <a:stretch/>
                    </p:blipFill>
                    <p:spPr bwMode="auto">
                      <a:xfrm>
                        <a:off x="1706880" y="998220"/>
                        <a:ext cx="547370" cy="578485"/>
                      </a:xfrm>
                      <a:prstGeom prst="rect">
                        <a:avLst/>
                      </a:prstGeom>
                      <a:ln>
                        <a:noFill/>
                      </a:ln>
                      <a:extLst>
                        <a:ext uri="{53640926-AAD7-44D8-BBD7-CCE9431645EC}">
                          <a14:shadowObscured xmlns:a14="http://schemas.microsoft.com/office/drawing/2010/main"/>
                        </a:ext>
                      </a:extLst>
                    </p:spPr>
                  </p:pic>
                </p:grpSp>
              </p:grpSp>
            </p:grpSp>
          </p:grpSp>
          <p:sp>
            <p:nvSpPr>
              <p:cNvPr id="13" name="Cuadro de texto 2">
                <a:extLst>
                  <a:ext uri="{FF2B5EF4-FFF2-40B4-BE49-F238E27FC236}">
                    <a16:creationId xmlns:a16="http://schemas.microsoft.com/office/drawing/2014/main" id="{C6A84C56-57B7-47B6-92A6-DD49C79A4E33}"/>
                  </a:ext>
                </a:extLst>
              </p:cNvPr>
              <p:cNvSpPr txBox="1">
                <a:spLocks noChangeArrowheads="1"/>
              </p:cNvSpPr>
              <p:nvPr/>
            </p:nvSpPr>
            <p:spPr bwMode="auto">
              <a:xfrm>
                <a:off x="10162717" y="7049668"/>
                <a:ext cx="1983629" cy="456387"/>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457200" rtl="0" eaLnBrk="1" fontAlgn="auto" latinLnBrk="0" hangingPunct="1">
                  <a:lnSpc>
                    <a:spcPct val="90000"/>
                  </a:lnSpc>
                  <a:spcBef>
                    <a:spcPts val="0"/>
                  </a:spcBef>
                  <a:spcAft>
                    <a:spcPts val="80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rPr>
                  <a:t>Mesures</a:t>
                </a:r>
                <a:r>
                  <a:rPr kumimoji="0" lang="en-US"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rPr>
                  <a:t> </a:t>
                </a:r>
                <a:r>
                  <a:rPr kumimoji="0" lang="en-US"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rPr>
                  <a:t>d’exposició</a:t>
                </a:r>
                <a:r>
                  <a:rPr kumimoji="0" lang="en-US"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rPr>
                  <a:t> </a:t>
                </a:r>
                <a:r>
                  <a:rPr kumimoji="0" lang="en-US"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rPr>
                  <a:t>ambiental</a:t>
                </a:r>
                <a:r>
                  <a:rPr kumimoji="0" lang="en-US"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rPr>
                  <a:t> a casa</a:t>
                </a:r>
                <a:endParaRPr kumimoji="0" lang="es-ES" sz="1600" b="0"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Vrinda" panose="020B0502040204020203" pitchFamily="34" charset="0"/>
                </a:endParaRPr>
              </a:p>
            </p:txBody>
          </p:sp>
        </p:grpSp>
      </p:grpSp>
    </p:spTree>
    <p:extLst>
      <p:ext uri="{BB962C8B-B14F-4D97-AF65-F5344CB8AC3E}">
        <p14:creationId xmlns:p14="http://schemas.microsoft.com/office/powerpoint/2010/main" val="17425743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a:extLst>
              <a:ext uri="{FF2B5EF4-FFF2-40B4-BE49-F238E27FC236}">
                <a16:creationId xmlns:a16="http://schemas.microsoft.com/office/drawing/2014/main" id="{10FD4A6F-8EFA-4D5F-839A-5D4DDF76B2CA}"/>
              </a:ext>
            </a:extLst>
          </p:cNvPr>
          <p:cNvPicPr>
            <a:picLocks noChangeAspect="1"/>
          </p:cNvPicPr>
          <p:nvPr/>
        </p:nvPicPr>
        <p:blipFill>
          <a:blip r:embed="rId2"/>
          <a:stretch>
            <a:fillRect/>
          </a:stretch>
        </p:blipFill>
        <p:spPr>
          <a:xfrm>
            <a:off x="0" y="2148"/>
            <a:ext cx="10694849" cy="7557525"/>
          </a:xfrm>
          <a:prstGeom prst="rect">
            <a:avLst/>
          </a:prstGeom>
          <a:noFill/>
          <a:ln cap="flat">
            <a:noFill/>
          </a:ln>
        </p:spPr>
      </p:pic>
      <p:sp>
        <p:nvSpPr>
          <p:cNvPr id="3" name="Rectángulo 5">
            <a:extLst>
              <a:ext uri="{FF2B5EF4-FFF2-40B4-BE49-F238E27FC236}">
                <a16:creationId xmlns:a16="http://schemas.microsoft.com/office/drawing/2014/main" id="{51586729-9191-4583-B8B1-2E235DF0A022}"/>
              </a:ext>
            </a:extLst>
          </p:cNvPr>
          <p:cNvSpPr/>
          <p:nvPr/>
        </p:nvSpPr>
        <p:spPr>
          <a:xfrm>
            <a:off x="526209" y="448833"/>
            <a:ext cx="9626053" cy="528349"/>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457200" rtl="0" fontAlgn="auto" hangingPunct="1">
              <a:lnSpc>
                <a:spcPts val="3400"/>
              </a:lnSpc>
              <a:spcBef>
                <a:spcPts val="0"/>
              </a:spcBef>
              <a:spcAft>
                <a:spcPts val="0"/>
              </a:spcAft>
              <a:buNone/>
              <a:tabLst/>
              <a:defRPr sz="1800" b="0" i="0" u="none" strike="noStrike" kern="0" cap="none" spc="0" baseline="0">
                <a:solidFill>
                  <a:srgbClr val="000000"/>
                </a:solidFill>
                <a:uFillTx/>
              </a:defRPr>
            </a:pPr>
            <a:r>
              <a:rPr lang="es-ES" sz="3200" b="1" i="0" u="none" strike="noStrike" kern="1200" cap="none" spc="0" baseline="0">
                <a:solidFill>
                  <a:srgbClr val="29AA97"/>
                </a:solidFill>
                <a:uFillTx/>
                <a:latin typeface="Calibri"/>
                <a:ea typeface="Calibri"/>
                <a:cs typeface="Calibri"/>
              </a:rPr>
              <a:t>Exposició</a:t>
            </a:r>
            <a:endParaRPr lang="en-US" sz="1800" b="0" i="0" u="none" strike="noStrike" kern="1200" cap="none" spc="0" baseline="0">
              <a:solidFill>
                <a:srgbClr val="000000"/>
              </a:solidFill>
              <a:uFillTx/>
              <a:latin typeface="Calibri"/>
            </a:endParaRPr>
          </a:p>
        </p:txBody>
      </p:sp>
      <p:sp>
        <p:nvSpPr>
          <p:cNvPr id="4" name="Rectángulo 6">
            <a:extLst>
              <a:ext uri="{FF2B5EF4-FFF2-40B4-BE49-F238E27FC236}">
                <a16:creationId xmlns:a16="http://schemas.microsoft.com/office/drawing/2014/main" id="{9AF3BA6E-8643-4D01-B2B9-04D3B9E083AD}"/>
              </a:ext>
            </a:extLst>
          </p:cNvPr>
          <p:cNvSpPr/>
          <p:nvPr/>
        </p:nvSpPr>
        <p:spPr>
          <a:xfrm>
            <a:off x="1837486" y="3488957"/>
            <a:ext cx="8194843" cy="1200332"/>
          </a:xfrm>
          <a:prstGeom prst="rect">
            <a:avLst/>
          </a:prstGeom>
          <a:noFill/>
          <a:ln cap="flat">
            <a:noFill/>
            <a:prstDash val="solid"/>
          </a:ln>
        </p:spPr>
        <p:txBody>
          <a:bodyPr vert="horz" wrap="square" lIns="91440" tIns="45720" rIns="91440" bIns="45720" anchor="t" anchorCtr="0" compatLnSpc="1">
            <a:spAutoFit/>
          </a:bodyPr>
          <a:lstStyle/>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1800" b="0" i="0" u="none" strike="noStrike" kern="1200" cap="none" spc="0" baseline="0">
                <a:solidFill>
                  <a:srgbClr val="000000"/>
                </a:solidFill>
                <a:uFillTx/>
                <a:latin typeface="Calibri"/>
                <a:ea typeface="Calibri"/>
                <a:cs typeface="Calibri"/>
              </a:rPr>
              <a:t>Dades públiques disponibles dels punts de estacions de vigilancia properes, mitjana diària. Imputació. Inverse distance weighting</a:t>
            </a:r>
            <a:r>
              <a:rPr lang="ca-ES" sz="1800" b="0" i="1" u="none" strike="noStrike" kern="1200" cap="none" spc="0" baseline="0">
                <a:solidFill>
                  <a:srgbClr val="000000"/>
                </a:solidFill>
                <a:uFillTx/>
                <a:latin typeface="Calibri"/>
                <a:ea typeface="Calibri"/>
                <a:cs typeface="Calibri"/>
              </a:rPr>
              <a:t> </a:t>
            </a:r>
            <a:r>
              <a:rPr lang="ca-ES" sz="1800" b="0" i="0" u="none" strike="noStrike" kern="1200" cap="none" spc="0" baseline="0">
                <a:solidFill>
                  <a:srgbClr val="000000"/>
                </a:solidFill>
                <a:uFillTx/>
                <a:latin typeface="Calibri"/>
                <a:ea typeface="Calibri"/>
                <a:cs typeface="Calibri"/>
              </a:rPr>
              <a:t>per obtenir estimacions diàries per a cada barri. Calibració de les nostres dades utilitzant dades públiques disponibles sobre NO₂ i O₃ del projecte COVAIR.</a:t>
            </a:r>
          </a:p>
        </p:txBody>
      </p:sp>
      <p:sp>
        <p:nvSpPr>
          <p:cNvPr id="5" name="TextBox 1">
            <a:extLst>
              <a:ext uri="{FF2B5EF4-FFF2-40B4-BE49-F238E27FC236}">
                <a16:creationId xmlns:a16="http://schemas.microsoft.com/office/drawing/2014/main" id="{93AD877F-1982-43D3-8BCF-F7032F5F3709}"/>
              </a:ext>
            </a:extLst>
          </p:cNvPr>
          <p:cNvSpPr txBox="1"/>
          <p:nvPr/>
        </p:nvSpPr>
        <p:spPr>
          <a:xfrm>
            <a:off x="391546" y="2112437"/>
            <a:ext cx="826590" cy="923333"/>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Calibri"/>
                <a:ea typeface="Calibri"/>
                <a:cs typeface="Calibri"/>
              </a:rPr>
              <a:t>PM2.5</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1" i="0" u="none" strike="noStrike" kern="1200" cap="none" spc="0" baseline="0">
              <a:solidFill>
                <a:srgbClr val="000000"/>
              </a:solidFill>
              <a:uFillTx/>
              <a:latin typeface="Calibri"/>
              <a:ea typeface="Calibri"/>
              <a:cs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Calibri"/>
                <a:ea typeface="Calibri"/>
                <a:cs typeface="Calibri"/>
              </a:rPr>
              <a:t>PM10</a:t>
            </a:r>
          </a:p>
        </p:txBody>
      </p:sp>
      <p:sp>
        <p:nvSpPr>
          <p:cNvPr id="6" name="TextBox 2">
            <a:extLst>
              <a:ext uri="{FF2B5EF4-FFF2-40B4-BE49-F238E27FC236}">
                <a16:creationId xmlns:a16="http://schemas.microsoft.com/office/drawing/2014/main" id="{130BA18F-7857-4582-B82B-2A5283693134}"/>
              </a:ext>
            </a:extLst>
          </p:cNvPr>
          <p:cNvSpPr txBox="1"/>
          <p:nvPr/>
        </p:nvSpPr>
        <p:spPr>
          <a:xfrm>
            <a:off x="392067" y="3632609"/>
            <a:ext cx="826590" cy="923333"/>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Calibri"/>
                <a:ea typeface="Calibri"/>
                <a:cs typeface="Calibri"/>
              </a:rPr>
              <a:t>NO2</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1" i="0" u="none" strike="noStrike" kern="1200" cap="none" spc="0" baseline="0">
              <a:solidFill>
                <a:srgbClr val="000000"/>
              </a:solidFill>
              <a:uFillTx/>
              <a:latin typeface="Calibri"/>
              <a:ea typeface="Calibri"/>
              <a:cs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Calibri"/>
                <a:ea typeface="Calibri"/>
                <a:cs typeface="Calibri"/>
              </a:rPr>
              <a:t>O3</a:t>
            </a:r>
          </a:p>
        </p:txBody>
      </p:sp>
      <p:sp>
        <p:nvSpPr>
          <p:cNvPr id="7" name="TextBox 3">
            <a:extLst>
              <a:ext uri="{FF2B5EF4-FFF2-40B4-BE49-F238E27FC236}">
                <a16:creationId xmlns:a16="http://schemas.microsoft.com/office/drawing/2014/main" id="{B511825D-2592-43AF-884E-08FC5AAA2434}"/>
              </a:ext>
            </a:extLst>
          </p:cNvPr>
          <p:cNvSpPr txBox="1"/>
          <p:nvPr/>
        </p:nvSpPr>
        <p:spPr>
          <a:xfrm>
            <a:off x="1816007" y="2017440"/>
            <a:ext cx="8461336" cy="1200332"/>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1800" b="0" i="0" u="none" strike="noStrike" kern="1200" cap="none" spc="0" baseline="0">
                <a:solidFill>
                  <a:srgbClr val="000000"/>
                </a:solidFill>
                <a:uFillTx/>
                <a:latin typeface="Calibri"/>
                <a:ea typeface="Calibri"/>
                <a:cs typeface="Times New Roman"/>
              </a:rPr>
              <a:t>Procés multi-stage i algoritmes random forest </a:t>
            </a:r>
            <a:r>
              <a:rPr lang="ca-ES" sz="1800" b="0" i="0" u="none" strike="noStrike" kern="1200" cap="none" spc="0" baseline="0">
                <a:solidFill>
                  <a:srgbClr val="000000"/>
                </a:solidFill>
                <a:uFillTx/>
                <a:latin typeface="Calibri"/>
                <a:ea typeface="Calibri"/>
                <a:cs typeface="Calibri"/>
              </a:rPr>
              <a:t>que integra dades de diverses fonts (contaminació de l’aire a nivell del sòl, satèl·lit, ús del sòl, temperatura, humitat, vent, trànsit, etc.), utilitzant models descrits en altres estudis. Resolució diaria d'1km2 i després mitjana per barri.</a:t>
            </a:r>
            <a:endParaRPr lang="ca-ES" sz="1800" b="0" i="0" u="none" strike="noStrike" kern="1200" cap="none" spc="0" baseline="0">
              <a:solidFill>
                <a:srgbClr val="000000"/>
              </a:solidFill>
              <a:uFillTx/>
              <a:latin typeface="Calibri"/>
              <a:ea typeface="Calibri"/>
              <a:cs typeface="Times New Roman"/>
            </a:endParaRPr>
          </a:p>
        </p:txBody>
      </p:sp>
      <p:sp>
        <p:nvSpPr>
          <p:cNvPr id="8" name="TextBox 7">
            <a:extLst>
              <a:ext uri="{FF2B5EF4-FFF2-40B4-BE49-F238E27FC236}">
                <a16:creationId xmlns:a16="http://schemas.microsoft.com/office/drawing/2014/main" id="{6AAF938A-C80E-4BF7-AD48-3FAEE3F9A209}"/>
              </a:ext>
            </a:extLst>
          </p:cNvPr>
          <p:cNvSpPr txBox="1"/>
          <p:nvPr/>
        </p:nvSpPr>
        <p:spPr>
          <a:xfrm>
            <a:off x="713542" y="5815648"/>
            <a:ext cx="9459239" cy="923333"/>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1800" b="0" i="0" u="none" strike="noStrike" kern="1200" cap="none" spc="0" baseline="0">
                <a:solidFill>
                  <a:srgbClr val="000000"/>
                </a:solidFill>
                <a:uFillTx/>
                <a:latin typeface="Calibri"/>
                <a:ea typeface="Calibri"/>
                <a:cs typeface="Calibri"/>
              </a:rPr>
              <a:t>Les estimacions a nivell de barri es van agregar mitjançant la mitjana per obtenir les concentracions mitjanes per a tota l’àrea metropolitana de Barcelona, a causa de la manca de potència estadística en els barris amb un nombre baix de casos.</a:t>
            </a:r>
            <a:endParaRPr lang="en-US" sz="1800" b="1" i="0" u="none" strike="noStrike" kern="1200" cap="none" spc="0" baseline="0">
              <a:solidFill>
                <a:srgbClr val="000000"/>
              </a:solidFill>
              <a:uFillTx/>
              <a:latin typeface="Calibri"/>
              <a:ea typeface="Calibri"/>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a:extLst>
              <a:ext uri="{FF2B5EF4-FFF2-40B4-BE49-F238E27FC236}">
                <a16:creationId xmlns:a16="http://schemas.microsoft.com/office/drawing/2014/main" id="{E420EFBC-9450-4352-98C1-55FFFCEDBD86}"/>
              </a:ext>
            </a:extLst>
          </p:cNvPr>
          <p:cNvPicPr>
            <a:picLocks noChangeAspect="1"/>
          </p:cNvPicPr>
          <p:nvPr/>
        </p:nvPicPr>
        <p:blipFill>
          <a:blip r:embed="rId2"/>
          <a:stretch>
            <a:fillRect/>
          </a:stretch>
        </p:blipFill>
        <p:spPr>
          <a:xfrm>
            <a:off x="0" y="2148"/>
            <a:ext cx="10694849" cy="7557525"/>
          </a:xfrm>
          <a:prstGeom prst="rect">
            <a:avLst/>
          </a:prstGeom>
          <a:noFill/>
          <a:ln cap="flat">
            <a:noFill/>
          </a:ln>
        </p:spPr>
      </p:pic>
      <p:sp>
        <p:nvSpPr>
          <p:cNvPr id="3" name="Rectángulo 5">
            <a:extLst>
              <a:ext uri="{FF2B5EF4-FFF2-40B4-BE49-F238E27FC236}">
                <a16:creationId xmlns:a16="http://schemas.microsoft.com/office/drawing/2014/main" id="{0F497ABD-C4C0-4480-8950-B624AD692B86}"/>
              </a:ext>
            </a:extLst>
          </p:cNvPr>
          <p:cNvSpPr/>
          <p:nvPr/>
        </p:nvSpPr>
        <p:spPr>
          <a:xfrm>
            <a:off x="526209" y="448833"/>
            <a:ext cx="9626053" cy="528349"/>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457200" rtl="0" fontAlgn="auto" hangingPunct="1">
              <a:lnSpc>
                <a:spcPts val="3400"/>
              </a:lnSpc>
              <a:spcBef>
                <a:spcPts val="0"/>
              </a:spcBef>
              <a:spcAft>
                <a:spcPts val="0"/>
              </a:spcAft>
              <a:buNone/>
              <a:tabLst/>
              <a:defRPr sz="1800" b="0" i="0" u="none" strike="noStrike" kern="0" cap="none" spc="0" baseline="0">
                <a:solidFill>
                  <a:srgbClr val="000000"/>
                </a:solidFill>
                <a:uFillTx/>
              </a:defRPr>
            </a:pPr>
            <a:r>
              <a:rPr lang="es-ES" sz="3200" b="1" i="0" u="none" strike="noStrike" kern="1200" cap="none" spc="0" baseline="0">
                <a:solidFill>
                  <a:srgbClr val="29AA97"/>
                </a:solidFill>
                <a:uFillTx/>
                <a:latin typeface="Calibri"/>
                <a:ea typeface="Calibri"/>
                <a:cs typeface="Calibri"/>
              </a:rPr>
              <a:t>Análisis</a:t>
            </a:r>
            <a:endParaRPr lang="en-US" sz="1800" b="0" i="0" u="none" strike="noStrike" kern="1200" cap="none" spc="0" baseline="0">
              <a:solidFill>
                <a:srgbClr val="000000"/>
              </a:solidFill>
              <a:uFillTx/>
              <a:latin typeface="Calibri"/>
            </a:endParaRPr>
          </a:p>
        </p:txBody>
      </p:sp>
      <p:sp>
        <p:nvSpPr>
          <p:cNvPr id="4" name="Rectángulo 6">
            <a:extLst>
              <a:ext uri="{FF2B5EF4-FFF2-40B4-BE49-F238E27FC236}">
                <a16:creationId xmlns:a16="http://schemas.microsoft.com/office/drawing/2014/main" id="{26CD8A70-E24F-4B3A-A6F4-5FC99B9F40B1}"/>
              </a:ext>
            </a:extLst>
          </p:cNvPr>
          <p:cNvSpPr/>
          <p:nvPr/>
        </p:nvSpPr>
        <p:spPr>
          <a:xfrm>
            <a:off x="365760" y="1409538"/>
            <a:ext cx="9791194" cy="120033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Associació a curt termini entre la concentració mitjana diària dels contaminants atmosfèrics i cadascun dels esdeveniments d’interès de manera independent</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Calibri"/>
              <a:cs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Calibri"/>
              <a:cs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a:extLst>
              <a:ext uri="{FF2B5EF4-FFF2-40B4-BE49-F238E27FC236}">
                <a16:creationId xmlns:a16="http://schemas.microsoft.com/office/drawing/2014/main" id="{BAD3803F-8A5E-4657-9F0A-9EAABE4E46D2}"/>
              </a:ext>
            </a:extLst>
          </p:cNvPr>
          <p:cNvPicPr>
            <a:picLocks noChangeAspect="1"/>
          </p:cNvPicPr>
          <p:nvPr/>
        </p:nvPicPr>
        <p:blipFill>
          <a:blip r:embed="rId2"/>
          <a:stretch>
            <a:fillRect/>
          </a:stretch>
        </p:blipFill>
        <p:spPr>
          <a:xfrm>
            <a:off x="0" y="2148"/>
            <a:ext cx="10694849" cy="7557525"/>
          </a:xfrm>
          <a:prstGeom prst="rect">
            <a:avLst/>
          </a:prstGeom>
          <a:noFill/>
          <a:ln cap="flat">
            <a:noFill/>
          </a:ln>
        </p:spPr>
      </p:pic>
      <p:sp>
        <p:nvSpPr>
          <p:cNvPr id="3" name="Rectángulo 5">
            <a:extLst>
              <a:ext uri="{FF2B5EF4-FFF2-40B4-BE49-F238E27FC236}">
                <a16:creationId xmlns:a16="http://schemas.microsoft.com/office/drawing/2014/main" id="{D19FD566-C0A5-45C5-9AA6-4CE427DB64A5}"/>
              </a:ext>
            </a:extLst>
          </p:cNvPr>
          <p:cNvSpPr/>
          <p:nvPr/>
        </p:nvSpPr>
        <p:spPr>
          <a:xfrm>
            <a:off x="526209" y="448833"/>
            <a:ext cx="9626053" cy="528349"/>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457200" rtl="0" fontAlgn="auto" hangingPunct="1">
              <a:lnSpc>
                <a:spcPts val="3400"/>
              </a:lnSpc>
              <a:spcBef>
                <a:spcPts val="0"/>
              </a:spcBef>
              <a:spcAft>
                <a:spcPts val="0"/>
              </a:spcAft>
              <a:buNone/>
              <a:tabLst/>
              <a:defRPr sz="1800" b="0" i="0" u="none" strike="noStrike" kern="0" cap="none" spc="0" baseline="0">
                <a:solidFill>
                  <a:srgbClr val="000000"/>
                </a:solidFill>
                <a:uFillTx/>
              </a:defRPr>
            </a:pPr>
            <a:r>
              <a:rPr lang="es-ES" sz="3200" b="1" i="0" u="none" strike="noStrike" kern="1200" cap="none" spc="0" baseline="0">
                <a:solidFill>
                  <a:srgbClr val="29AA97"/>
                </a:solidFill>
                <a:uFillTx/>
                <a:latin typeface="Calibri"/>
                <a:ea typeface="Calibri"/>
                <a:cs typeface="Calibri"/>
              </a:rPr>
              <a:t>Análisis</a:t>
            </a:r>
            <a:endParaRPr lang="en-US" sz="1800" b="0" i="0" u="none" strike="noStrike" kern="1200" cap="none" spc="0" baseline="0">
              <a:solidFill>
                <a:srgbClr val="000000"/>
              </a:solidFill>
              <a:uFillTx/>
              <a:latin typeface="Calibri"/>
            </a:endParaRPr>
          </a:p>
        </p:txBody>
      </p:sp>
      <p:sp>
        <p:nvSpPr>
          <p:cNvPr id="4" name="Rectángulo 6">
            <a:extLst>
              <a:ext uri="{FF2B5EF4-FFF2-40B4-BE49-F238E27FC236}">
                <a16:creationId xmlns:a16="http://schemas.microsoft.com/office/drawing/2014/main" id="{4DF856C7-3064-4AE6-8B88-183028C5F26F}"/>
              </a:ext>
            </a:extLst>
          </p:cNvPr>
          <p:cNvSpPr/>
          <p:nvPr/>
        </p:nvSpPr>
        <p:spPr>
          <a:xfrm>
            <a:off x="365760" y="1409538"/>
            <a:ext cx="9791194" cy="230832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Associació a curt termini entre la concentració mitjana diària dels contaminants atmosfèrics i cadascun dels esdeveniments d’interès de manera independent</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Calibri"/>
              <a:cs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Models de regressió quasi-Poisson amb DLNMs (lineal a l'espai de l'exposició I 1 knots per l'espai del lag, 10 dies de retard)</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Calibri"/>
              <a:cs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Calibri"/>
              <a:cs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Calibri"/>
              <a:cs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a:extLst>
              <a:ext uri="{FF2B5EF4-FFF2-40B4-BE49-F238E27FC236}">
                <a16:creationId xmlns:a16="http://schemas.microsoft.com/office/drawing/2014/main" id="{44DEA4DB-3972-4685-95E2-7266BF19A3BD}"/>
              </a:ext>
            </a:extLst>
          </p:cNvPr>
          <p:cNvPicPr>
            <a:picLocks noChangeAspect="1"/>
          </p:cNvPicPr>
          <p:nvPr/>
        </p:nvPicPr>
        <p:blipFill>
          <a:blip r:embed="rId2"/>
          <a:stretch>
            <a:fillRect/>
          </a:stretch>
        </p:blipFill>
        <p:spPr>
          <a:xfrm>
            <a:off x="0" y="2148"/>
            <a:ext cx="10694849" cy="7557525"/>
          </a:xfrm>
          <a:prstGeom prst="rect">
            <a:avLst/>
          </a:prstGeom>
          <a:noFill/>
          <a:ln cap="flat">
            <a:noFill/>
          </a:ln>
        </p:spPr>
      </p:pic>
      <p:sp>
        <p:nvSpPr>
          <p:cNvPr id="3" name="Rectángulo 5">
            <a:extLst>
              <a:ext uri="{FF2B5EF4-FFF2-40B4-BE49-F238E27FC236}">
                <a16:creationId xmlns:a16="http://schemas.microsoft.com/office/drawing/2014/main" id="{F90C61AA-F711-4BFD-8E25-85CD73CAB230}"/>
              </a:ext>
            </a:extLst>
          </p:cNvPr>
          <p:cNvSpPr/>
          <p:nvPr/>
        </p:nvSpPr>
        <p:spPr>
          <a:xfrm>
            <a:off x="526209" y="448833"/>
            <a:ext cx="9626053" cy="528349"/>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457200" rtl="0" fontAlgn="auto" hangingPunct="1">
              <a:lnSpc>
                <a:spcPts val="3400"/>
              </a:lnSpc>
              <a:spcBef>
                <a:spcPts val="0"/>
              </a:spcBef>
              <a:spcAft>
                <a:spcPts val="0"/>
              </a:spcAft>
              <a:buNone/>
              <a:tabLst/>
              <a:defRPr sz="1800" b="0" i="0" u="none" strike="noStrike" kern="0" cap="none" spc="0" baseline="0">
                <a:solidFill>
                  <a:srgbClr val="000000"/>
                </a:solidFill>
                <a:uFillTx/>
              </a:defRPr>
            </a:pPr>
            <a:r>
              <a:rPr lang="es-ES" sz="3200" b="1" i="0" u="none" strike="noStrike" kern="1200" cap="none" spc="0" baseline="0">
                <a:solidFill>
                  <a:srgbClr val="29AA97"/>
                </a:solidFill>
                <a:uFillTx/>
                <a:latin typeface="Calibri"/>
                <a:ea typeface="Calibri"/>
                <a:cs typeface="Calibri"/>
              </a:rPr>
              <a:t>Análisis</a:t>
            </a:r>
            <a:endParaRPr lang="en-US" sz="1800" b="0" i="0" u="none" strike="noStrike" kern="1200" cap="none" spc="0" baseline="0">
              <a:solidFill>
                <a:srgbClr val="000000"/>
              </a:solidFill>
              <a:uFillTx/>
              <a:latin typeface="Calibri"/>
            </a:endParaRPr>
          </a:p>
        </p:txBody>
      </p:sp>
      <p:sp>
        <p:nvSpPr>
          <p:cNvPr id="4" name="Rectángulo 6">
            <a:extLst>
              <a:ext uri="{FF2B5EF4-FFF2-40B4-BE49-F238E27FC236}">
                <a16:creationId xmlns:a16="http://schemas.microsoft.com/office/drawing/2014/main" id="{BE07A01A-3034-45D0-9DCC-753930AFAA0C}"/>
              </a:ext>
            </a:extLst>
          </p:cNvPr>
          <p:cNvSpPr/>
          <p:nvPr/>
        </p:nvSpPr>
        <p:spPr>
          <a:xfrm>
            <a:off x="365760" y="1409538"/>
            <a:ext cx="9791194" cy="2862318"/>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Associació a curt termini entre la concentració mitjana diària dels contaminants atmosfèrics i cadascun dels esdeveniments d’interès de manera independent</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Calibri"/>
              <a:cs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Models de regressió quasi-Poisson amb DLNMs (lineal a l'espai de l'exposició I 1 knots per l'espai del lag, 10 dies de retard)</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Calibri"/>
              <a:cs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Vam tenir en compte la tendència a llarg termini i la estacionalitat mitjançant un spline natural del temps amb 11 nusos per any. </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br>
              <a:rPr lang="en-US" sz="1800" b="0" i="0" u="none" strike="noStrike" kern="1200" cap="none" spc="0" baseline="0">
                <a:solidFill>
                  <a:srgbClr val="000000"/>
                </a:solidFill>
                <a:uFillTx/>
                <a:latin typeface="Calibri"/>
                <a:ea typeface="Calibri"/>
                <a:cs typeface="Calibri"/>
              </a:rPr>
            </a:br>
            <a:endParaRPr lang="en-US" sz="1800" b="0" i="0" u="none" strike="noStrike" kern="1200" cap="none" spc="0" baseline="0">
              <a:solidFill>
                <a:srgbClr val="000000"/>
              </a:solidFill>
              <a:uFillTx/>
              <a:latin typeface="Calibri"/>
              <a:ea typeface="Calibri"/>
              <a:cs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a:extLst>
              <a:ext uri="{FF2B5EF4-FFF2-40B4-BE49-F238E27FC236}">
                <a16:creationId xmlns:a16="http://schemas.microsoft.com/office/drawing/2014/main" id="{F4576F52-FA26-4322-A818-A01B9F1CE398}"/>
              </a:ext>
            </a:extLst>
          </p:cNvPr>
          <p:cNvPicPr>
            <a:picLocks noChangeAspect="1"/>
          </p:cNvPicPr>
          <p:nvPr/>
        </p:nvPicPr>
        <p:blipFill>
          <a:blip r:embed="rId2"/>
          <a:stretch>
            <a:fillRect/>
          </a:stretch>
        </p:blipFill>
        <p:spPr>
          <a:xfrm>
            <a:off x="0" y="2148"/>
            <a:ext cx="10694849" cy="7557525"/>
          </a:xfrm>
          <a:prstGeom prst="rect">
            <a:avLst/>
          </a:prstGeom>
          <a:noFill/>
          <a:ln cap="flat">
            <a:noFill/>
          </a:ln>
        </p:spPr>
      </p:pic>
      <p:sp>
        <p:nvSpPr>
          <p:cNvPr id="3" name="Rectángulo 5">
            <a:extLst>
              <a:ext uri="{FF2B5EF4-FFF2-40B4-BE49-F238E27FC236}">
                <a16:creationId xmlns:a16="http://schemas.microsoft.com/office/drawing/2014/main" id="{2671E63F-FA97-4B61-9429-0C69E45A47FC}"/>
              </a:ext>
            </a:extLst>
          </p:cNvPr>
          <p:cNvSpPr/>
          <p:nvPr/>
        </p:nvSpPr>
        <p:spPr>
          <a:xfrm>
            <a:off x="526209" y="448833"/>
            <a:ext cx="9626053" cy="528349"/>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457200" rtl="0" fontAlgn="auto" hangingPunct="1">
              <a:lnSpc>
                <a:spcPts val="3400"/>
              </a:lnSpc>
              <a:spcBef>
                <a:spcPts val="0"/>
              </a:spcBef>
              <a:spcAft>
                <a:spcPts val="0"/>
              </a:spcAft>
              <a:buNone/>
              <a:tabLst/>
              <a:defRPr sz="1800" b="0" i="0" u="none" strike="noStrike" kern="0" cap="none" spc="0" baseline="0">
                <a:solidFill>
                  <a:srgbClr val="000000"/>
                </a:solidFill>
                <a:uFillTx/>
              </a:defRPr>
            </a:pPr>
            <a:r>
              <a:rPr lang="es-ES" sz="3200" b="1" i="0" u="none" strike="noStrike" kern="1200" cap="none" spc="0" baseline="0">
                <a:solidFill>
                  <a:srgbClr val="29AA97"/>
                </a:solidFill>
                <a:uFillTx/>
                <a:latin typeface="Calibri"/>
                <a:ea typeface="Calibri"/>
                <a:cs typeface="Calibri"/>
              </a:rPr>
              <a:t>Análisis</a:t>
            </a:r>
            <a:endParaRPr lang="en-US" sz="1800" b="0" i="0" u="none" strike="noStrike" kern="1200" cap="none" spc="0" baseline="0">
              <a:solidFill>
                <a:srgbClr val="000000"/>
              </a:solidFill>
              <a:uFillTx/>
              <a:latin typeface="Calibri"/>
            </a:endParaRPr>
          </a:p>
        </p:txBody>
      </p:sp>
      <p:sp>
        <p:nvSpPr>
          <p:cNvPr id="4" name="Rectángulo 6">
            <a:extLst>
              <a:ext uri="{FF2B5EF4-FFF2-40B4-BE49-F238E27FC236}">
                <a16:creationId xmlns:a16="http://schemas.microsoft.com/office/drawing/2014/main" id="{174ABA5A-939D-478F-9D0D-4FD566D4DF0C}"/>
              </a:ext>
            </a:extLst>
          </p:cNvPr>
          <p:cNvSpPr/>
          <p:nvPr/>
        </p:nvSpPr>
        <p:spPr>
          <a:xfrm>
            <a:off x="365760" y="1409538"/>
            <a:ext cx="9791194" cy="4524314"/>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Associació a curt termini entre la concentració mitjana diària dels contaminants atmosfèrics i cadascun dels esdeveniments d’interès de manera independent</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Calibri"/>
              <a:cs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Models de regressió quasi-Poisson amb DLNMs (lineal a l'espai de l'exposició I 1 knots per l'espai del lag, 10 dies de retard)</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Calibri"/>
              <a:cs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Vam tenir en compte la tendència a llarg termini i la estacionalitat mitjançant un spline natural del temps amb 11 nusos per any. </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br>
              <a:rPr lang="en-US" sz="1800" b="0" i="0" u="none" strike="noStrike" kern="1200" cap="none" spc="0" baseline="0">
                <a:solidFill>
                  <a:srgbClr val="000000"/>
                </a:solidFill>
                <a:uFillTx/>
                <a:latin typeface="Calibri"/>
                <a:ea typeface="Calibri"/>
                <a:cs typeface="Calibri"/>
              </a:rPr>
            </a:br>
            <a:r>
              <a:rPr lang="en-US" sz="1800" b="0" i="0" u="none" strike="noStrike" kern="1200" cap="none" spc="0" baseline="0">
                <a:solidFill>
                  <a:srgbClr val="000000"/>
                </a:solidFill>
                <a:uFillTx/>
                <a:latin typeface="Calibri"/>
                <a:ea typeface="Calibri"/>
                <a:cs typeface="Calibri"/>
              </a:rPr>
              <a:t>Vam ajustar per </a:t>
            </a:r>
          </a:p>
          <a:p>
            <a:pPr marL="285750" marR="0" lvl="0" indent="-285750" algn="l" defTabSz="457200" rtl="0" fontAlgn="auto" hangingPunct="1">
              <a:lnSpc>
                <a:spcPct val="100000"/>
              </a:lnSpc>
              <a:spcBef>
                <a:spcPts val="0"/>
              </a:spcBef>
              <a:spcAft>
                <a:spcPts val="0"/>
              </a:spcAft>
              <a:buSzPct val="100000"/>
              <a:buFont typeface="Calibri"/>
              <a:buChar char="-"/>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dia de la setmana, </a:t>
            </a:r>
          </a:p>
          <a:p>
            <a:pPr marL="285750" marR="0" lvl="0" indent="-285750" algn="l" defTabSz="457200" rtl="0" fontAlgn="auto" hangingPunct="1">
              <a:lnSpc>
                <a:spcPct val="100000"/>
              </a:lnSpc>
              <a:spcBef>
                <a:spcPts val="0"/>
              </a:spcBef>
              <a:spcAft>
                <a:spcPts val="0"/>
              </a:spcAft>
              <a:buSzPct val="100000"/>
              <a:buFont typeface="Calibri"/>
              <a:buChar char="-"/>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festius nacionals i locals, </a:t>
            </a:r>
          </a:p>
          <a:p>
            <a:pPr marL="285750" marR="0" lvl="0" indent="-285750" algn="l" defTabSz="457200" rtl="0" fontAlgn="auto" hangingPunct="1">
              <a:lnSpc>
                <a:spcPct val="100000"/>
              </a:lnSpc>
              <a:spcBef>
                <a:spcPts val="0"/>
              </a:spcBef>
              <a:spcAft>
                <a:spcPts val="0"/>
              </a:spcAft>
              <a:buSzPct val="100000"/>
              <a:buFont typeface="Calibri"/>
              <a:buChar char="-"/>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dies previs i posteriors als festius,</a:t>
            </a:r>
          </a:p>
          <a:p>
            <a:pPr marL="285750" marR="0" lvl="0" indent="-285750" algn="l" defTabSz="457200" rtl="0" fontAlgn="auto" hangingPunct="1">
              <a:lnSpc>
                <a:spcPct val="100000"/>
              </a:lnSpc>
              <a:spcBef>
                <a:spcPts val="0"/>
              </a:spcBef>
              <a:spcAft>
                <a:spcPts val="0"/>
              </a:spcAft>
              <a:buSzPct val="100000"/>
              <a:buFont typeface="Calibri"/>
              <a:buChar char="-"/>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períodes relacionats amb la COVID-19. </a:t>
            </a:r>
          </a:p>
          <a:p>
            <a:pPr marL="285750" marR="0" lvl="0" indent="-285750" algn="l" defTabSz="457200" rtl="0" fontAlgn="auto" hangingPunct="1">
              <a:lnSpc>
                <a:spcPct val="100000"/>
              </a:lnSpc>
              <a:spcBef>
                <a:spcPts val="0"/>
              </a:spcBef>
              <a:spcAft>
                <a:spcPts val="0"/>
              </a:spcAft>
              <a:buSzPct val="100000"/>
              <a:buFont typeface="Calibri"/>
              <a:buChar char="-"/>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temperatura </a:t>
            </a:r>
          </a:p>
          <a:p>
            <a:pPr marL="285750" marR="0" lvl="0" indent="-285750" algn="l" defTabSz="457200" rtl="0" fontAlgn="auto" hangingPunct="1">
              <a:lnSpc>
                <a:spcPct val="100000"/>
              </a:lnSpc>
              <a:spcBef>
                <a:spcPts val="0"/>
              </a:spcBef>
              <a:spcAft>
                <a:spcPts val="0"/>
              </a:spcAft>
              <a:buSzPct val="100000"/>
              <a:buFont typeface="Calibri"/>
              <a:buChar char="-"/>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ea typeface="Calibri"/>
                <a:cs typeface="Calibri"/>
              </a:rPr>
              <a:t>NO2 els models d'O3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a:extLst>
              <a:ext uri="{FF2B5EF4-FFF2-40B4-BE49-F238E27FC236}">
                <a16:creationId xmlns:a16="http://schemas.microsoft.com/office/drawing/2014/main" id="{47825866-9B16-40BA-B778-FA07694D66F4}"/>
              </a:ext>
            </a:extLst>
          </p:cNvPr>
          <p:cNvPicPr>
            <a:picLocks noChangeAspect="1"/>
          </p:cNvPicPr>
          <p:nvPr/>
        </p:nvPicPr>
        <p:blipFill>
          <a:blip r:embed="rId2"/>
          <a:stretch>
            <a:fillRect/>
          </a:stretch>
        </p:blipFill>
        <p:spPr>
          <a:xfrm>
            <a:off x="0" y="2148"/>
            <a:ext cx="10694849" cy="7557525"/>
          </a:xfrm>
          <a:prstGeom prst="rect">
            <a:avLst/>
          </a:prstGeom>
          <a:noFill/>
          <a:ln cap="flat">
            <a:noFill/>
          </a:ln>
        </p:spPr>
      </p:pic>
      <p:sp>
        <p:nvSpPr>
          <p:cNvPr id="3" name="Rectángulo 5">
            <a:extLst>
              <a:ext uri="{FF2B5EF4-FFF2-40B4-BE49-F238E27FC236}">
                <a16:creationId xmlns:a16="http://schemas.microsoft.com/office/drawing/2014/main" id="{C6E4CB25-1D93-4509-BA82-39A54D1F2BC6}"/>
              </a:ext>
            </a:extLst>
          </p:cNvPr>
          <p:cNvSpPr/>
          <p:nvPr/>
        </p:nvSpPr>
        <p:spPr>
          <a:xfrm>
            <a:off x="526209" y="448833"/>
            <a:ext cx="9626053" cy="528349"/>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457200" rtl="0" fontAlgn="auto" hangingPunct="1">
              <a:lnSpc>
                <a:spcPts val="3400"/>
              </a:lnSpc>
              <a:spcBef>
                <a:spcPts val="0"/>
              </a:spcBef>
              <a:spcAft>
                <a:spcPts val="0"/>
              </a:spcAft>
              <a:buNone/>
              <a:tabLst/>
              <a:defRPr sz="1800" b="0" i="0" u="none" strike="noStrike" kern="0" cap="none" spc="0" baseline="0">
                <a:solidFill>
                  <a:srgbClr val="000000"/>
                </a:solidFill>
                <a:uFillTx/>
              </a:defRPr>
            </a:pPr>
            <a:r>
              <a:rPr lang="es-ES" sz="3200" b="1" i="0" u="none" strike="noStrike" kern="1200" cap="none" spc="0" baseline="0">
                <a:solidFill>
                  <a:srgbClr val="29AA97"/>
                </a:solidFill>
                <a:uFillTx/>
                <a:latin typeface="Calibri"/>
                <a:ea typeface="Calibri"/>
                <a:cs typeface="Calibri"/>
              </a:rPr>
              <a:t>Resultats</a:t>
            </a:r>
            <a:endParaRPr lang="en-US" sz="1800" b="0" i="0" u="none" strike="noStrike" kern="1200" cap="none" spc="0" baseline="0">
              <a:solidFill>
                <a:srgbClr val="000000"/>
              </a:solidFill>
              <a:uFillTx/>
              <a:latin typeface="Calibri"/>
            </a:endParaRPr>
          </a:p>
        </p:txBody>
      </p:sp>
      <p:graphicFrame>
        <p:nvGraphicFramePr>
          <p:cNvPr id="4" name="Table 2">
            <a:extLst>
              <a:ext uri="{FF2B5EF4-FFF2-40B4-BE49-F238E27FC236}">
                <a16:creationId xmlns:a16="http://schemas.microsoft.com/office/drawing/2014/main" id="{B0B6B931-0648-4FC7-8934-0457BE4FDFB8}"/>
              </a:ext>
            </a:extLst>
          </p:cNvPr>
          <p:cNvGraphicFramePr>
            <a:graphicFrameLocks noGrp="1"/>
          </p:cNvGraphicFramePr>
          <p:nvPr/>
        </p:nvGraphicFramePr>
        <p:xfrm>
          <a:off x="570119" y="2218773"/>
          <a:ext cx="9552961" cy="4471422"/>
        </p:xfrm>
        <a:graphic>
          <a:graphicData uri="http://schemas.openxmlformats.org/drawingml/2006/table">
            <a:tbl>
              <a:tblPr bandRow="1">
                <a:effectLst/>
                <a:tableStyleId>{5C22544A-7EE6-4342-B048-85BDC9FD1C3A}</a:tableStyleId>
              </a:tblPr>
              <a:tblGrid>
                <a:gridCol w="1468178">
                  <a:extLst>
                    <a:ext uri="{9D8B030D-6E8A-4147-A177-3AD203B41FA5}">
                      <a16:colId xmlns:a16="http://schemas.microsoft.com/office/drawing/2014/main" val="3815530439"/>
                    </a:ext>
                  </a:extLst>
                </a:gridCol>
                <a:gridCol w="1154969">
                  <a:extLst>
                    <a:ext uri="{9D8B030D-6E8A-4147-A177-3AD203B41FA5}">
                      <a16:colId xmlns:a16="http://schemas.microsoft.com/office/drawing/2014/main" val="3535012957"/>
                    </a:ext>
                  </a:extLst>
                </a:gridCol>
                <a:gridCol w="1154969">
                  <a:extLst>
                    <a:ext uri="{9D8B030D-6E8A-4147-A177-3AD203B41FA5}">
                      <a16:colId xmlns:a16="http://schemas.microsoft.com/office/drawing/2014/main" val="4188016088"/>
                    </a:ext>
                  </a:extLst>
                </a:gridCol>
                <a:gridCol w="1154969">
                  <a:extLst>
                    <a:ext uri="{9D8B030D-6E8A-4147-A177-3AD203B41FA5}">
                      <a16:colId xmlns:a16="http://schemas.microsoft.com/office/drawing/2014/main" val="2675444384"/>
                    </a:ext>
                  </a:extLst>
                </a:gridCol>
                <a:gridCol w="1154969">
                  <a:extLst>
                    <a:ext uri="{9D8B030D-6E8A-4147-A177-3AD203B41FA5}">
                      <a16:colId xmlns:a16="http://schemas.microsoft.com/office/drawing/2014/main" val="2247788497"/>
                    </a:ext>
                  </a:extLst>
                </a:gridCol>
                <a:gridCol w="1154969">
                  <a:extLst>
                    <a:ext uri="{9D8B030D-6E8A-4147-A177-3AD203B41FA5}">
                      <a16:colId xmlns:a16="http://schemas.microsoft.com/office/drawing/2014/main" val="1135904912"/>
                    </a:ext>
                  </a:extLst>
                </a:gridCol>
                <a:gridCol w="1154969">
                  <a:extLst>
                    <a:ext uri="{9D8B030D-6E8A-4147-A177-3AD203B41FA5}">
                      <a16:colId xmlns:a16="http://schemas.microsoft.com/office/drawing/2014/main" val="3881269085"/>
                    </a:ext>
                  </a:extLst>
                </a:gridCol>
                <a:gridCol w="1154969">
                  <a:extLst>
                    <a:ext uri="{9D8B030D-6E8A-4147-A177-3AD203B41FA5}">
                      <a16:colId xmlns:a16="http://schemas.microsoft.com/office/drawing/2014/main" val="2050316871"/>
                    </a:ext>
                  </a:extLst>
                </a:gridCol>
              </a:tblGrid>
              <a:tr h="322143">
                <a:tc>
                  <a:txBody>
                    <a:bodyPr/>
                    <a:lstStyle/>
                    <a:p>
                      <a:pPr lvl="0" rtl="0" fontAlgn="auto">
                        <a:lnSpc>
                          <a:spcPts val="1295"/>
                        </a:lnSpc>
                        <a:buNone/>
                      </a:pPr>
                      <a:endParaRPr lang="ca-ES" sz="1200">
                        <a:latin typeface="Arial"/>
                      </a:endParaRP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19046" cap="flat" cmpd="sng" algn="ctr">
                      <a:solidFill>
                        <a:srgbClr val="808080"/>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b="1">
                          <a:latin typeface="Times New Roman"/>
                        </a:rPr>
                        <a:t>Overall</a:t>
                      </a:r>
                      <a:r>
                        <a:rPr lang="ca-ES" sz="1200">
                          <a:latin typeface="Times New Roman"/>
                        </a:rPr>
                        <a:t>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19046" cap="flat" cmpd="sng" algn="ctr">
                      <a:solidFill>
                        <a:srgbClr val="808080"/>
                      </a:solidFill>
                      <a:prstDash val="solid"/>
                      <a:round/>
                      <a:headEnd type="none" w="med" len="med"/>
                      <a:tailEnd type="none" w="med" len="med"/>
                    </a:lnT>
                    <a:lnB w="9528" cap="flat" cmpd="sng" algn="ctr">
                      <a:solidFill>
                        <a:srgbClr val="808080"/>
                      </a:solidFill>
                      <a:prstDash val="solid"/>
                      <a:round/>
                      <a:headEnd type="none" w="med" len="med"/>
                      <a:tailEnd type="none" w="med" len="med"/>
                    </a:lnB>
                  </a:tcPr>
                </a:tc>
                <a:tc>
                  <a:txBody>
                    <a:bodyPr/>
                    <a:lstStyle/>
                    <a:p>
                      <a:pPr lvl="0" algn="ctr" rtl="0" fontAlgn="auto">
                        <a:lnSpc>
                          <a:spcPts val="1295"/>
                        </a:lnSpc>
                        <a:buNone/>
                      </a:pPr>
                      <a:r>
                        <a:rPr lang="ca-ES" sz="1200" b="1">
                          <a:latin typeface="Times New Roman"/>
                        </a:rPr>
                        <a:t>Anxiety</a:t>
                      </a:r>
                      <a:r>
                        <a:rPr lang="ca-ES" sz="1050" b="1" baseline="30000">
                          <a:latin typeface="Times New Roman"/>
                        </a:rPr>
                        <a:t>a</a:t>
                      </a:r>
                      <a:r>
                        <a:rPr lang="ca-ES" sz="1050">
                          <a:latin typeface="Times New Roman"/>
                        </a:rPr>
                        <a:t>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19046" cap="flat" cmpd="sng" algn="ctr">
                      <a:solidFill>
                        <a:srgbClr val="808080"/>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b="1">
                          <a:latin typeface="Times New Roman"/>
                        </a:rPr>
                        <a:t>Anxiolytic</a:t>
                      </a:r>
                      <a:r>
                        <a:rPr lang="ca-ES" sz="1200">
                          <a:latin typeface="Times New Roman"/>
                        </a:rPr>
                        <a:t>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19046" cap="flat" cmpd="sng" algn="ctr">
                      <a:solidFill>
                        <a:srgbClr val="808080"/>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b="1">
                          <a:latin typeface="Times New Roman"/>
                        </a:rPr>
                        <a:t>SL anxiety</a:t>
                      </a:r>
                      <a:r>
                        <a:rPr lang="ca-ES" sz="1200">
                          <a:latin typeface="Times New Roman"/>
                        </a:rPr>
                        <a:t>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19046" cap="flat" cmpd="sng" algn="ctr">
                      <a:solidFill>
                        <a:srgbClr val="808080"/>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b="1">
                          <a:latin typeface="Times New Roman"/>
                        </a:rPr>
                        <a:t>Depression</a:t>
                      </a:r>
                      <a:r>
                        <a:rPr lang="ca-ES" sz="1050" b="1" baseline="30000">
                          <a:latin typeface="Times New Roman"/>
                        </a:rPr>
                        <a:t>a</a:t>
                      </a:r>
                      <a:r>
                        <a:rPr lang="ca-ES" sz="1050">
                          <a:latin typeface="Times New Roman"/>
                        </a:rPr>
                        <a:t>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19046" cap="flat" cmpd="sng" algn="ctr">
                      <a:solidFill>
                        <a:srgbClr val="808080"/>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b="1">
                          <a:latin typeface="Times New Roman"/>
                        </a:rPr>
                        <a:t>Antidepressant</a:t>
                      </a:r>
                      <a:r>
                        <a:rPr lang="ca-ES" sz="1200">
                          <a:latin typeface="Times New Roman"/>
                        </a:rPr>
                        <a:t>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19046" cap="flat" cmpd="sng" algn="ctr">
                      <a:solidFill>
                        <a:srgbClr val="808080"/>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b="1">
                          <a:latin typeface="Times New Roman"/>
                        </a:rPr>
                        <a:t>SL depression</a:t>
                      </a:r>
                      <a:r>
                        <a:rPr lang="ca-ES" sz="1200">
                          <a:latin typeface="Times New Roman"/>
                        </a:rPr>
                        <a:t>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19046" cap="flat" cmpd="sng" algn="ctr">
                      <a:solidFill>
                        <a:srgbClr val="808080"/>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075608277"/>
                  </a:ext>
                </a:extLst>
              </a:tr>
              <a:tr h="322143">
                <a:tc>
                  <a:txBody>
                    <a:bodyPr/>
                    <a:lstStyle/>
                    <a:p>
                      <a:pPr lvl="0" rtl="0" fontAlgn="auto">
                        <a:lnSpc>
                          <a:spcPts val="1295"/>
                        </a:lnSpc>
                        <a:buNone/>
                      </a:pPr>
                      <a:r>
                        <a:rPr lang="ca-ES" sz="1200">
                          <a:latin typeface="Times New Roman"/>
                        </a:rPr>
                        <a:t>n (row %)</a:t>
                      </a:r>
                      <a:r>
                        <a:rPr lang="ca-ES" sz="1050" baseline="30000">
                          <a:latin typeface="Times New Roman"/>
                        </a:rPr>
                        <a:t>1</a:t>
                      </a:r>
                      <a:r>
                        <a:rPr lang="ca-ES" sz="1050">
                          <a:latin typeface="Times New Roman"/>
                        </a:rPr>
                        <a:t>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3,303,841 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808080"/>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387,999 (11.7)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1,068,461 (32.3)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160,391 (4.9)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139,951 (4.2)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664,121 (20.1)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29,572 (0.9)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64996070"/>
                  </a:ext>
                </a:extLst>
              </a:tr>
              <a:tr h="288237">
                <a:tc>
                  <a:txBody>
                    <a:bodyPr/>
                    <a:lstStyle/>
                    <a:p>
                      <a:pPr lvl="0" rtl="0" fontAlgn="auto">
                        <a:lnSpc>
                          <a:spcPts val="1295"/>
                        </a:lnSpc>
                        <a:buNone/>
                      </a:pPr>
                      <a:r>
                        <a:rPr lang="ca-ES" sz="1200">
                          <a:latin typeface="Times New Roman"/>
                        </a:rPr>
                        <a:t>Male Sex (%)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1,607,265 (48.6)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136,685 (35.2)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411,108 (38.5)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55,577 (34.7)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45,461 (32.5)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219,764 (33.1)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10,432 (35.3)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028719750"/>
                  </a:ext>
                </a:extLst>
              </a:tr>
              <a:tr h="288237">
                <a:tc>
                  <a:txBody>
                    <a:bodyPr/>
                    <a:lstStyle/>
                    <a:p>
                      <a:pPr lvl="0" rtl="0" fontAlgn="auto">
                        <a:lnSpc>
                          <a:spcPts val="1295"/>
                        </a:lnSpc>
                        <a:buNone/>
                      </a:pPr>
                      <a:r>
                        <a:rPr lang="ca-ES" sz="1200">
                          <a:latin typeface="Times New Roman"/>
                        </a:rPr>
                        <a:t>Age at the event* (%)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endParaRPr lang="ca-ES" sz="1200">
                        <a:latin typeface="Arial"/>
                      </a:endParaRP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endParaRPr lang="ca-ES" sz="1200">
                        <a:latin typeface="Arial"/>
                      </a:endParaRP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endParaRPr lang="ca-ES" sz="1200">
                        <a:latin typeface="Arial"/>
                      </a:endParaRP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endParaRPr lang="ca-ES" sz="1200">
                        <a:latin typeface="Arial"/>
                      </a:endParaRP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endParaRPr lang="ca-ES" sz="1200">
                        <a:latin typeface="Arial"/>
                      </a:endParaRP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endParaRPr lang="ca-ES" sz="1200">
                        <a:latin typeface="Arial"/>
                      </a:endParaRP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endParaRPr lang="ca-ES" sz="1200">
                        <a:latin typeface="Arial"/>
                      </a:endParaRP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616804390"/>
                  </a:ext>
                </a:extLst>
              </a:tr>
              <a:tr h="288237">
                <a:tc>
                  <a:txBody>
                    <a:bodyPr/>
                    <a:lstStyle/>
                    <a:p>
                      <a:pPr lvl="0" rtl="0" fontAlgn="auto">
                        <a:lnSpc>
                          <a:spcPts val="1295"/>
                        </a:lnSpc>
                        <a:buNone/>
                      </a:pPr>
                      <a:r>
                        <a:rPr lang="ca-ES" sz="1200">
                          <a:latin typeface="Times New Roman"/>
                        </a:rPr>
                        <a:t>18-39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1,056,120 (32.0)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149,599 (38.6)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302,680 (28.3)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81,516 (50.8)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27,492 (19.6)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145,925 (22.0)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9,624 (32.5)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14211004"/>
                  </a:ext>
                </a:extLst>
              </a:tr>
              <a:tr h="288237">
                <a:tc>
                  <a:txBody>
                    <a:bodyPr/>
                    <a:lstStyle/>
                    <a:p>
                      <a:pPr lvl="0" rtl="0" fontAlgn="auto">
                        <a:lnSpc>
                          <a:spcPts val="1295"/>
                        </a:lnSpc>
                        <a:buNone/>
                      </a:pPr>
                      <a:r>
                        <a:rPr lang="ca-ES" sz="1200">
                          <a:latin typeface="Times New Roman"/>
                        </a:rPr>
                        <a:t>40-59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1,168,894 (35.4)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145,951 (37.6)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395,342 (37.0)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71,180 (44.4)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50,317 (36.0)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236,824 (35.7)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16,828 (56.9)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108716916"/>
                  </a:ext>
                </a:extLst>
              </a:tr>
              <a:tr h="288237">
                <a:tc>
                  <a:txBody>
                    <a:bodyPr/>
                    <a:lstStyle/>
                    <a:p>
                      <a:pPr lvl="0" rtl="0" fontAlgn="auto">
                        <a:lnSpc>
                          <a:spcPts val="1295"/>
                        </a:lnSpc>
                        <a:buNone/>
                      </a:pPr>
                      <a:r>
                        <a:rPr lang="ca-ES" sz="1200">
                          <a:latin typeface="Times New Roman"/>
                        </a:rPr>
                        <a:t>60-79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708,068 (21.4)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71,211 (18.4)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281,420 (26.3)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7,691 (4.8)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43,153 (30.8)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193,404 (29.1)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3,120 (10.6)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982110115"/>
                  </a:ext>
                </a:extLst>
              </a:tr>
              <a:tr h="288237">
                <a:tc>
                  <a:txBody>
                    <a:bodyPr/>
                    <a:lstStyle/>
                    <a:p>
                      <a:pPr lvl="0" rtl="0" fontAlgn="auto">
                        <a:lnSpc>
                          <a:spcPts val="1295"/>
                        </a:lnSpc>
                        <a:buNone/>
                      </a:pPr>
                      <a:r>
                        <a:rPr lang="ca-ES" sz="1200">
                          <a:latin typeface="Times New Roman"/>
                        </a:rPr>
                        <a:t>80+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370,759 (11.2)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21,238 (5.5)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89,019 (8.3)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&lt;5 (0.0)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18,989 (13.6)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87,968 (13.2)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0 (0.0)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241644998"/>
                  </a:ext>
                </a:extLst>
              </a:tr>
              <a:tr h="288237">
                <a:tc>
                  <a:txBody>
                    <a:bodyPr/>
                    <a:lstStyle/>
                    <a:p>
                      <a:pPr lvl="0" rtl="0" fontAlgn="auto">
                        <a:lnSpc>
                          <a:spcPts val="1295"/>
                        </a:lnSpc>
                        <a:buNone/>
                      </a:pPr>
                      <a:r>
                        <a:rPr lang="ca-ES" sz="1200">
                          <a:latin typeface="Times New Roman"/>
                        </a:rPr>
                        <a:t>SES (%)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rtl="0" fontAlgn="auto">
                        <a:lnSpc>
                          <a:spcPts val="1295"/>
                        </a:lnSpc>
                        <a:buNone/>
                      </a:pPr>
                      <a:endParaRPr lang="ca-ES" sz="1200">
                        <a:latin typeface="Arial"/>
                      </a:endParaRP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endParaRPr lang="ca-ES" sz="1200">
                        <a:latin typeface="Arial"/>
                      </a:endParaRP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endParaRPr lang="ca-ES" sz="1200">
                        <a:latin typeface="Arial"/>
                      </a:endParaRP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endParaRPr lang="ca-ES" sz="1200">
                        <a:latin typeface="Arial"/>
                      </a:endParaRP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endParaRPr lang="ca-ES" sz="1200">
                        <a:latin typeface="Arial"/>
                      </a:endParaRP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endParaRPr lang="ca-ES" sz="1200">
                        <a:latin typeface="Arial"/>
                      </a:endParaRP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endParaRPr lang="ca-ES" sz="1200">
                        <a:latin typeface="Arial"/>
                      </a:endParaRP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543562069"/>
                  </a:ext>
                </a:extLst>
              </a:tr>
              <a:tr h="288237">
                <a:tc>
                  <a:txBody>
                    <a:bodyPr/>
                    <a:lstStyle/>
                    <a:p>
                      <a:pPr lvl="0" rtl="0" fontAlgn="auto">
                        <a:lnSpc>
                          <a:spcPts val="1295"/>
                        </a:lnSpc>
                        <a:buNone/>
                      </a:pPr>
                      <a:r>
                        <a:rPr lang="ca-ES" sz="1200">
                          <a:latin typeface="Times New Roman"/>
                        </a:rPr>
                        <a:t>Q1 (Least deprived)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719,854 (21.8)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74,738 (19.3)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206,227 (19.3)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31,175 (19.4)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29,035 (20.7)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130,585 (19.7)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6,385 (21.6)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760667086"/>
                  </a:ext>
                </a:extLst>
              </a:tr>
              <a:tr h="288237">
                <a:tc>
                  <a:txBody>
                    <a:bodyPr/>
                    <a:lstStyle/>
                    <a:p>
                      <a:pPr lvl="0" rtl="0" fontAlgn="auto">
                        <a:lnSpc>
                          <a:spcPts val="1295"/>
                        </a:lnSpc>
                        <a:buNone/>
                      </a:pPr>
                      <a:r>
                        <a:rPr lang="ca-ES" sz="1200">
                          <a:latin typeface="Times New Roman"/>
                        </a:rPr>
                        <a:t>Q2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664,400 (20.1)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78,115 (20.1)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211,540 (19.8)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32,964 (20.6)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28,597 (20.4)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131,969 (19.9)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6,259 (21.2)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763991121"/>
                  </a:ext>
                </a:extLst>
              </a:tr>
              <a:tr h="288237">
                <a:tc>
                  <a:txBody>
                    <a:bodyPr/>
                    <a:lstStyle/>
                    <a:p>
                      <a:pPr lvl="0" rtl="0" fontAlgn="auto">
                        <a:lnSpc>
                          <a:spcPts val="1295"/>
                        </a:lnSpc>
                        <a:buNone/>
                      </a:pPr>
                      <a:r>
                        <a:rPr lang="ca-ES" sz="1200">
                          <a:latin typeface="Times New Roman"/>
                        </a:rPr>
                        <a:t>Q3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628,578 (19.0)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75,589 (19.5)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207,721 (19.4)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31,872 (19.9)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27,107 (19.4)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128,712 (19.4)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5,729 (19.4)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239422542"/>
                  </a:ext>
                </a:extLst>
              </a:tr>
              <a:tr h="288237">
                <a:tc>
                  <a:txBody>
                    <a:bodyPr/>
                    <a:lstStyle/>
                    <a:p>
                      <a:pPr lvl="0" rtl="0" fontAlgn="auto">
                        <a:lnSpc>
                          <a:spcPts val="1295"/>
                        </a:lnSpc>
                        <a:buNone/>
                      </a:pPr>
                      <a:r>
                        <a:rPr lang="ca-ES" sz="1200">
                          <a:latin typeface="Times New Roman"/>
                        </a:rPr>
                        <a:t>Q4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620,960 (18.8)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79,500 (20.5)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218,927 (20.5)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32,858 (20.5)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27,418 (19.6)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135,233 (20.4)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5,598 (18.9)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786038299"/>
                  </a:ext>
                </a:extLst>
              </a:tr>
              <a:tr h="288237">
                <a:tc>
                  <a:txBody>
                    <a:bodyPr/>
                    <a:lstStyle/>
                    <a:p>
                      <a:pPr lvl="0" rtl="0" fontAlgn="auto">
                        <a:lnSpc>
                          <a:spcPts val="1295"/>
                        </a:lnSpc>
                        <a:buNone/>
                      </a:pPr>
                      <a:r>
                        <a:rPr lang="ca-ES" sz="1200">
                          <a:latin typeface="Times New Roman"/>
                        </a:rPr>
                        <a:t>Q5 (Most deprived)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670,049 (20.3)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80,057 (20.6)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224,046 (21.0)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31,522 (19.7)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27,794 (19.9)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137,622 (20.7)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5,601 (18.9)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183421534"/>
                  </a:ext>
                </a:extLst>
              </a:tr>
              <a:tr h="288237">
                <a:tc>
                  <a:txBody>
                    <a:bodyPr/>
                    <a:lstStyle/>
                    <a:p>
                      <a:pPr lvl="0" rtl="0" fontAlgn="auto">
                        <a:lnSpc>
                          <a:spcPts val="1295"/>
                        </a:lnSpc>
                        <a:buNone/>
                      </a:pPr>
                      <a:r>
                        <a:rPr lang="ca-ES" sz="1200">
                          <a:latin typeface="Times New Roman"/>
                        </a:rPr>
                        <a:t>Spanish nationality (%)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19046" cap="flat" cmpd="sng" algn="ctr">
                      <a:solidFill>
                        <a:srgbClr val="808080"/>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2,643,066 (80.0)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19046" cap="flat" cmpd="sng" algn="ctr">
                      <a:solidFill>
                        <a:srgbClr val="808080"/>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348,114 (89.7)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19046" cap="flat" cmpd="sng" algn="ctr">
                      <a:solidFill>
                        <a:srgbClr val="808080"/>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960,233 (89.9)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19046" cap="flat" cmpd="sng" algn="ctr">
                      <a:solidFill>
                        <a:srgbClr val="808080"/>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145,971 (91.0)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19046" cap="flat" cmpd="sng" algn="ctr">
                      <a:solidFill>
                        <a:srgbClr val="808080"/>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131,643 (94.1)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19046" cap="flat" cmpd="sng" algn="ctr">
                      <a:solidFill>
                        <a:srgbClr val="808080"/>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617,699 (93.0)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19046" cap="flat" cmpd="sng" algn="ctr">
                      <a:solidFill>
                        <a:srgbClr val="808080"/>
                      </a:solidFill>
                      <a:prstDash val="solid"/>
                      <a:round/>
                      <a:headEnd type="none" w="med" len="med"/>
                      <a:tailEnd type="none" w="med" len="med"/>
                    </a:lnB>
                  </a:tcPr>
                </a:tc>
                <a:tc>
                  <a:txBody>
                    <a:bodyPr/>
                    <a:lstStyle/>
                    <a:p>
                      <a:pPr lvl="0" algn="ctr" rtl="0" fontAlgn="auto">
                        <a:lnSpc>
                          <a:spcPts val="1295"/>
                        </a:lnSpc>
                        <a:buNone/>
                      </a:pPr>
                      <a:r>
                        <a:rPr lang="ca-ES" sz="1200">
                          <a:latin typeface="Times New Roman"/>
                        </a:rPr>
                        <a:t>27,780 (93.9) </a:t>
                      </a:r>
                    </a:p>
                  </a:txBody>
                  <a:tcPr marL="19046" marR="19046"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19046"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038678132"/>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a:extLst>
              <a:ext uri="{FF2B5EF4-FFF2-40B4-BE49-F238E27FC236}">
                <a16:creationId xmlns:a16="http://schemas.microsoft.com/office/drawing/2014/main" id="{A31D1785-E976-4E5D-B819-F06F1B58E553}"/>
              </a:ext>
            </a:extLst>
          </p:cNvPr>
          <p:cNvPicPr>
            <a:picLocks noChangeAspect="1"/>
          </p:cNvPicPr>
          <p:nvPr/>
        </p:nvPicPr>
        <p:blipFill>
          <a:blip r:embed="rId2"/>
          <a:stretch>
            <a:fillRect/>
          </a:stretch>
        </p:blipFill>
        <p:spPr>
          <a:xfrm>
            <a:off x="0" y="2148"/>
            <a:ext cx="10694849" cy="7557525"/>
          </a:xfrm>
          <a:prstGeom prst="rect">
            <a:avLst/>
          </a:prstGeom>
          <a:noFill/>
          <a:ln cap="flat">
            <a:noFill/>
          </a:ln>
        </p:spPr>
      </p:pic>
      <p:sp>
        <p:nvSpPr>
          <p:cNvPr id="3" name="Rectángulo 5">
            <a:extLst>
              <a:ext uri="{FF2B5EF4-FFF2-40B4-BE49-F238E27FC236}">
                <a16:creationId xmlns:a16="http://schemas.microsoft.com/office/drawing/2014/main" id="{DFEA394A-AD80-468C-83AE-9149BF4B7A4B}"/>
              </a:ext>
            </a:extLst>
          </p:cNvPr>
          <p:cNvSpPr/>
          <p:nvPr/>
        </p:nvSpPr>
        <p:spPr>
          <a:xfrm>
            <a:off x="526209" y="448833"/>
            <a:ext cx="9626053" cy="528349"/>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457200" rtl="0" fontAlgn="auto" hangingPunct="1">
              <a:lnSpc>
                <a:spcPts val="3400"/>
              </a:lnSpc>
              <a:spcBef>
                <a:spcPts val="0"/>
              </a:spcBef>
              <a:spcAft>
                <a:spcPts val="0"/>
              </a:spcAft>
              <a:buNone/>
              <a:tabLst/>
              <a:defRPr sz="1800" b="0" i="0" u="none" strike="noStrike" kern="0" cap="none" spc="0" baseline="0">
                <a:solidFill>
                  <a:srgbClr val="000000"/>
                </a:solidFill>
                <a:uFillTx/>
              </a:defRPr>
            </a:pPr>
            <a:r>
              <a:rPr lang="es-ES" sz="3200" b="1" i="0" u="none" strike="noStrike" kern="1200" cap="none" spc="0" baseline="0">
                <a:solidFill>
                  <a:srgbClr val="29AA97"/>
                </a:solidFill>
                <a:uFillTx/>
                <a:latin typeface="Calibri"/>
                <a:ea typeface="Calibri"/>
                <a:cs typeface="Calibri"/>
              </a:rPr>
              <a:t>Resultats</a:t>
            </a:r>
            <a:endParaRPr lang="en-US" sz="1800" b="0" i="0" u="none" strike="noStrike" kern="1200" cap="none" spc="0" baseline="0">
              <a:solidFill>
                <a:srgbClr val="000000"/>
              </a:solidFill>
              <a:uFillTx/>
              <a:latin typeface="Calibri"/>
            </a:endParaRPr>
          </a:p>
        </p:txBody>
      </p:sp>
      <p:pic>
        <p:nvPicPr>
          <p:cNvPr id="4" name="Picture 1">
            <a:extLst>
              <a:ext uri="{FF2B5EF4-FFF2-40B4-BE49-F238E27FC236}">
                <a16:creationId xmlns:a16="http://schemas.microsoft.com/office/drawing/2014/main" id="{F5D9B46F-04E3-46D2-9226-A9F309CDFF0D}"/>
              </a:ext>
            </a:extLst>
          </p:cNvPr>
          <p:cNvPicPr>
            <a:picLocks noChangeAspect="1"/>
          </p:cNvPicPr>
          <p:nvPr/>
        </p:nvPicPr>
        <p:blipFill>
          <a:blip r:embed="rId3"/>
          <a:stretch>
            <a:fillRect/>
          </a:stretch>
        </p:blipFill>
        <p:spPr>
          <a:xfrm>
            <a:off x="2221635" y="1441249"/>
            <a:ext cx="6243011" cy="5732529"/>
          </a:xfrm>
          <a:prstGeom prst="rect">
            <a:avLst/>
          </a:prstGeom>
          <a:noFill/>
          <a:ln cap="flat">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a:extLst>
              <a:ext uri="{FF2B5EF4-FFF2-40B4-BE49-F238E27FC236}">
                <a16:creationId xmlns:a16="http://schemas.microsoft.com/office/drawing/2014/main" id="{E6E9E0FD-2FEB-4259-B74A-02683A748AB2}"/>
              </a:ext>
            </a:extLst>
          </p:cNvPr>
          <p:cNvPicPr>
            <a:picLocks noChangeAspect="1"/>
          </p:cNvPicPr>
          <p:nvPr/>
        </p:nvPicPr>
        <p:blipFill>
          <a:blip r:embed="rId2"/>
          <a:stretch>
            <a:fillRect/>
          </a:stretch>
        </p:blipFill>
        <p:spPr>
          <a:xfrm>
            <a:off x="0" y="2148"/>
            <a:ext cx="10694849" cy="7557525"/>
          </a:xfrm>
          <a:prstGeom prst="rect">
            <a:avLst/>
          </a:prstGeom>
          <a:noFill/>
          <a:ln cap="flat">
            <a:noFill/>
          </a:ln>
        </p:spPr>
      </p:pic>
      <p:sp>
        <p:nvSpPr>
          <p:cNvPr id="3" name="Rectángulo 5">
            <a:extLst>
              <a:ext uri="{FF2B5EF4-FFF2-40B4-BE49-F238E27FC236}">
                <a16:creationId xmlns:a16="http://schemas.microsoft.com/office/drawing/2014/main" id="{8AD53C35-2324-46D1-B74A-36A4845D6126}"/>
              </a:ext>
            </a:extLst>
          </p:cNvPr>
          <p:cNvSpPr/>
          <p:nvPr/>
        </p:nvSpPr>
        <p:spPr>
          <a:xfrm>
            <a:off x="526209" y="448833"/>
            <a:ext cx="9626053" cy="528349"/>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457200" rtl="0" fontAlgn="auto" hangingPunct="1">
              <a:lnSpc>
                <a:spcPts val="3400"/>
              </a:lnSpc>
              <a:spcBef>
                <a:spcPts val="0"/>
              </a:spcBef>
              <a:spcAft>
                <a:spcPts val="0"/>
              </a:spcAft>
              <a:buNone/>
              <a:tabLst/>
              <a:defRPr sz="1800" b="0" i="0" u="none" strike="noStrike" kern="0" cap="none" spc="0" baseline="0">
                <a:solidFill>
                  <a:srgbClr val="000000"/>
                </a:solidFill>
                <a:uFillTx/>
              </a:defRPr>
            </a:pPr>
            <a:r>
              <a:rPr lang="es-ES" sz="3200" b="1" i="0" u="none" strike="noStrike" kern="1200" cap="none" spc="0" baseline="0">
                <a:solidFill>
                  <a:srgbClr val="29AA97"/>
                </a:solidFill>
                <a:uFillTx/>
                <a:latin typeface="Calibri"/>
                <a:ea typeface="Calibri"/>
                <a:cs typeface="Calibri"/>
              </a:rPr>
              <a:t>Resultats</a:t>
            </a:r>
            <a:endParaRPr lang="en-US" sz="1800" b="0" i="0" u="none" strike="noStrike" kern="1200" cap="none" spc="0" baseline="0">
              <a:solidFill>
                <a:srgbClr val="000000"/>
              </a:solidFill>
              <a:uFillTx/>
              <a:latin typeface="Calibri"/>
            </a:endParaRPr>
          </a:p>
        </p:txBody>
      </p:sp>
      <p:pic>
        <p:nvPicPr>
          <p:cNvPr id="4" name="Picture 1">
            <a:extLst>
              <a:ext uri="{FF2B5EF4-FFF2-40B4-BE49-F238E27FC236}">
                <a16:creationId xmlns:a16="http://schemas.microsoft.com/office/drawing/2014/main" id="{9402FB34-240B-4799-BC5C-41EB51341946}"/>
              </a:ext>
            </a:extLst>
          </p:cNvPr>
          <p:cNvPicPr>
            <a:picLocks noChangeAspect="1"/>
          </p:cNvPicPr>
          <p:nvPr/>
        </p:nvPicPr>
        <p:blipFill>
          <a:blip r:embed="rId3"/>
          <a:stretch>
            <a:fillRect/>
          </a:stretch>
        </p:blipFill>
        <p:spPr>
          <a:xfrm>
            <a:off x="1720754" y="1882758"/>
            <a:ext cx="7246135" cy="4802127"/>
          </a:xfrm>
          <a:prstGeom prst="rect">
            <a:avLst/>
          </a:prstGeom>
          <a:noFill/>
          <a:ln cap="flat">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a:extLst>
              <a:ext uri="{FF2B5EF4-FFF2-40B4-BE49-F238E27FC236}">
                <a16:creationId xmlns:a16="http://schemas.microsoft.com/office/drawing/2014/main" id="{D190C04A-5596-4EB0-9AB9-6511C04E3D0D}"/>
              </a:ext>
            </a:extLst>
          </p:cNvPr>
          <p:cNvPicPr>
            <a:picLocks noChangeAspect="1"/>
          </p:cNvPicPr>
          <p:nvPr/>
        </p:nvPicPr>
        <p:blipFill>
          <a:blip r:embed="rId2"/>
          <a:stretch>
            <a:fillRect/>
          </a:stretch>
        </p:blipFill>
        <p:spPr>
          <a:xfrm>
            <a:off x="0" y="2148"/>
            <a:ext cx="10694849" cy="7557525"/>
          </a:xfrm>
          <a:prstGeom prst="rect">
            <a:avLst/>
          </a:prstGeom>
          <a:noFill/>
          <a:ln cap="flat">
            <a:noFill/>
          </a:ln>
        </p:spPr>
      </p:pic>
      <p:sp>
        <p:nvSpPr>
          <p:cNvPr id="3" name="Rectángulo 5">
            <a:extLst>
              <a:ext uri="{FF2B5EF4-FFF2-40B4-BE49-F238E27FC236}">
                <a16:creationId xmlns:a16="http://schemas.microsoft.com/office/drawing/2014/main" id="{AE3526B2-2ADF-40CD-9E57-14948CB0D632}"/>
              </a:ext>
            </a:extLst>
          </p:cNvPr>
          <p:cNvSpPr/>
          <p:nvPr/>
        </p:nvSpPr>
        <p:spPr>
          <a:xfrm>
            <a:off x="526209" y="448833"/>
            <a:ext cx="9626053" cy="528349"/>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457200" rtl="0" fontAlgn="auto" hangingPunct="1">
              <a:lnSpc>
                <a:spcPts val="3400"/>
              </a:lnSpc>
              <a:spcBef>
                <a:spcPts val="0"/>
              </a:spcBef>
              <a:spcAft>
                <a:spcPts val="0"/>
              </a:spcAft>
              <a:buNone/>
              <a:tabLst/>
              <a:defRPr sz="1800" b="0" i="0" u="none" strike="noStrike" kern="0" cap="none" spc="0" baseline="0">
                <a:solidFill>
                  <a:srgbClr val="000000"/>
                </a:solidFill>
                <a:uFillTx/>
              </a:defRPr>
            </a:pPr>
            <a:r>
              <a:rPr lang="es-ES" sz="3200" b="1" i="0" u="none" strike="noStrike" kern="1200" cap="none" spc="0" baseline="0">
                <a:solidFill>
                  <a:srgbClr val="29AA97"/>
                </a:solidFill>
                <a:uFillTx/>
                <a:latin typeface="Calibri"/>
                <a:ea typeface="Calibri"/>
                <a:cs typeface="Calibri"/>
              </a:rPr>
              <a:t>Resultats</a:t>
            </a:r>
            <a:endParaRPr lang="en-US" sz="1800" b="0" i="0" u="none" strike="noStrike" kern="1200" cap="none" spc="0" baseline="0">
              <a:solidFill>
                <a:srgbClr val="000000"/>
              </a:solidFill>
              <a:uFillTx/>
              <a:latin typeface="Calibri"/>
            </a:endParaRPr>
          </a:p>
        </p:txBody>
      </p:sp>
      <p:graphicFrame>
        <p:nvGraphicFramePr>
          <p:cNvPr id="4" name="Table 2">
            <a:extLst>
              <a:ext uri="{FF2B5EF4-FFF2-40B4-BE49-F238E27FC236}">
                <a16:creationId xmlns:a16="http://schemas.microsoft.com/office/drawing/2014/main" id="{8172CB2C-4C11-43F4-8CC6-A8AF6E314666}"/>
              </a:ext>
            </a:extLst>
          </p:cNvPr>
          <p:cNvGraphicFramePr>
            <a:graphicFrameLocks noGrp="1"/>
          </p:cNvGraphicFramePr>
          <p:nvPr/>
        </p:nvGraphicFramePr>
        <p:xfrm>
          <a:off x="1025901" y="3000868"/>
          <a:ext cx="8535355" cy="2192052"/>
        </p:xfrm>
        <a:graphic>
          <a:graphicData uri="http://schemas.openxmlformats.org/drawingml/2006/table">
            <a:tbl>
              <a:tblPr bandRow="1">
                <a:effectLst/>
                <a:tableStyleId>{5C22544A-7EE6-4342-B048-85BDC9FD1C3A}</a:tableStyleId>
              </a:tblPr>
              <a:tblGrid>
                <a:gridCol w="594570">
                  <a:extLst>
                    <a:ext uri="{9D8B030D-6E8A-4147-A177-3AD203B41FA5}">
                      <a16:colId xmlns:a16="http://schemas.microsoft.com/office/drawing/2014/main" val="38761775"/>
                    </a:ext>
                  </a:extLst>
                </a:gridCol>
                <a:gridCol w="1321262">
                  <a:extLst>
                    <a:ext uri="{9D8B030D-6E8A-4147-A177-3AD203B41FA5}">
                      <a16:colId xmlns:a16="http://schemas.microsoft.com/office/drawing/2014/main" val="1352392110"/>
                    </a:ext>
                  </a:extLst>
                </a:gridCol>
                <a:gridCol w="1308049">
                  <a:extLst>
                    <a:ext uri="{9D8B030D-6E8A-4147-A177-3AD203B41FA5}">
                      <a16:colId xmlns:a16="http://schemas.microsoft.com/office/drawing/2014/main" val="362064675"/>
                    </a:ext>
                  </a:extLst>
                </a:gridCol>
                <a:gridCol w="1360901">
                  <a:extLst>
                    <a:ext uri="{9D8B030D-6E8A-4147-A177-3AD203B41FA5}">
                      <a16:colId xmlns:a16="http://schemas.microsoft.com/office/drawing/2014/main" val="3666656936"/>
                    </a:ext>
                  </a:extLst>
                </a:gridCol>
                <a:gridCol w="1360901">
                  <a:extLst>
                    <a:ext uri="{9D8B030D-6E8A-4147-A177-3AD203B41FA5}">
                      <a16:colId xmlns:a16="http://schemas.microsoft.com/office/drawing/2014/main" val="3910159970"/>
                    </a:ext>
                  </a:extLst>
                </a:gridCol>
                <a:gridCol w="1308049">
                  <a:extLst>
                    <a:ext uri="{9D8B030D-6E8A-4147-A177-3AD203B41FA5}">
                      <a16:colId xmlns:a16="http://schemas.microsoft.com/office/drawing/2014/main" val="2582266373"/>
                    </a:ext>
                  </a:extLst>
                </a:gridCol>
                <a:gridCol w="1281623">
                  <a:extLst>
                    <a:ext uri="{9D8B030D-6E8A-4147-A177-3AD203B41FA5}">
                      <a16:colId xmlns:a16="http://schemas.microsoft.com/office/drawing/2014/main" val="3306586783"/>
                    </a:ext>
                  </a:extLst>
                </a:gridCol>
              </a:tblGrid>
              <a:tr h="443959">
                <a:tc>
                  <a:txBody>
                    <a:bodyPr/>
                    <a:lstStyle/>
                    <a:p>
                      <a:pPr lvl="0" algn="ctr" rtl="0" fontAlgn="auto">
                        <a:lnSpc>
                          <a:spcPts val="1125"/>
                        </a:lnSpc>
                        <a:buNone/>
                      </a:pPr>
                      <a:endParaRPr lang="ca-ES" sz="1400" b="1">
                        <a:latin typeface="Times New Roman"/>
                      </a:endParaRPr>
                    </a:p>
                  </a:txBody>
                  <a:tcPr marL="28575" marR="28575"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19046" cap="flat" cmpd="sng" algn="ctr">
                      <a:solidFill>
                        <a:srgbClr val="808080"/>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125"/>
                        </a:lnSpc>
                        <a:buNone/>
                      </a:pPr>
                      <a:r>
                        <a:rPr lang="ca-ES" sz="1400" b="1">
                          <a:latin typeface="Times New Roman"/>
                        </a:rPr>
                        <a:t>Anxiety</a:t>
                      </a:r>
                      <a:r>
                        <a:rPr lang="ca-ES" sz="1400">
                          <a:latin typeface="Times New Roman"/>
                        </a:rPr>
                        <a:t> </a:t>
                      </a:r>
                    </a:p>
                  </a:txBody>
                  <a:tcPr marL="28575" marR="28575"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19046" cap="flat" cmpd="sng" algn="ctr">
                      <a:solidFill>
                        <a:srgbClr val="808080"/>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125"/>
                        </a:lnSpc>
                        <a:buNone/>
                      </a:pPr>
                      <a:r>
                        <a:rPr lang="ca-ES" sz="1400" b="1">
                          <a:latin typeface="Times New Roman"/>
                        </a:rPr>
                        <a:t>Anxiolitic</a:t>
                      </a:r>
                      <a:r>
                        <a:rPr lang="ca-ES" sz="1400">
                          <a:latin typeface="Times New Roman"/>
                        </a:rPr>
                        <a:t> </a:t>
                      </a:r>
                    </a:p>
                  </a:txBody>
                  <a:tcPr marL="28575" marR="28575"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19046" cap="flat" cmpd="sng" algn="ctr">
                      <a:solidFill>
                        <a:srgbClr val="808080"/>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125"/>
                        </a:lnSpc>
                        <a:buNone/>
                      </a:pPr>
                      <a:r>
                        <a:rPr lang="ca-ES" sz="1400" b="1">
                          <a:latin typeface="Times New Roman"/>
                        </a:rPr>
                        <a:t>SL anxiety</a:t>
                      </a:r>
                      <a:r>
                        <a:rPr lang="ca-ES" sz="1400">
                          <a:latin typeface="Times New Roman"/>
                        </a:rPr>
                        <a:t> </a:t>
                      </a:r>
                    </a:p>
                  </a:txBody>
                  <a:tcPr marL="28575" marR="28575"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19046" cap="flat" cmpd="sng" algn="ctr">
                      <a:solidFill>
                        <a:srgbClr val="808080"/>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125"/>
                        </a:lnSpc>
                        <a:buNone/>
                      </a:pPr>
                      <a:r>
                        <a:rPr lang="ca-ES" sz="1400" b="1">
                          <a:latin typeface="Times New Roman"/>
                        </a:rPr>
                        <a:t>Depression</a:t>
                      </a:r>
                      <a:r>
                        <a:rPr lang="ca-ES" sz="1400">
                          <a:latin typeface="Times New Roman"/>
                        </a:rPr>
                        <a:t> </a:t>
                      </a:r>
                    </a:p>
                  </a:txBody>
                  <a:tcPr marL="28575" marR="28575"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19046" cap="flat" cmpd="sng" algn="ctr">
                      <a:solidFill>
                        <a:srgbClr val="808080"/>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125"/>
                        </a:lnSpc>
                        <a:buNone/>
                      </a:pPr>
                      <a:r>
                        <a:rPr lang="ca-ES" sz="1400" b="1">
                          <a:latin typeface="Times New Roman"/>
                        </a:rPr>
                        <a:t>Antidepressant</a:t>
                      </a:r>
                      <a:r>
                        <a:rPr lang="ca-ES" sz="1400">
                          <a:latin typeface="Times New Roman"/>
                        </a:rPr>
                        <a:t> </a:t>
                      </a:r>
                    </a:p>
                  </a:txBody>
                  <a:tcPr marL="28575" marR="28575"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19046" cap="flat" cmpd="sng" algn="ctr">
                      <a:solidFill>
                        <a:srgbClr val="808080"/>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125"/>
                        </a:lnSpc>
                        <a:buNone/>
                      </a:pPr>
                      <a:r>
                        <a:rPr lang="ca-ES" sz="1400" b="1">
                          <a:latin typeface="Times New Roman"/>
                        </a:rPr>
                        <a:t>SL depression</a:t>
                      </a:r>
                      <a:r>
                        <a:rPr lang="ca-ES" sz="1400">
                          <a:latin typeface="Times New Roman"/>
                        </a:rPr>
                        <a:t> </a:t>
                      </a:r>
                    </a:p>
                  </a:txBody>
                  <a:tcPr marL="28575" marR="28575"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19046" cap="flat" cmpd="sng" algn="ctr">
                      <a:solidFill>
                        <a:srgbClr val="808080"/>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312021837"/>
                  </a:ext>
                </a:extLst>
              </a:tr>
              <a:tr h="416216">
                <a:tc>
                  <a:txBody>
                    <a:bodyPr/>
                    <a:lstStyle/>
                    <a:p>
                      <a:pPr lvl="0" algn="ctr" rtl="0" fontAlgn="auto">
                        <a:lnSpc>
                          <a:spcPts val="1125"/>
                        </a:lnSpc>
                        <a:buNone/>
                      </a:pPr>
                      <a:r>
                        <a:rPr lang="ca-ES" sz="1400">
                          <a:latin typeface="Times New Roman"/>
                        </a:rPr>
                        <a:t>PM25 </a:t>
                      </a:r>
                    </a:p>
                  </a:txBody>
                  <a:tcPr marL="28575" marR="28575"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125"/>
                        </a:lnSpc>
                        <a:buNone/>
                      </a:pPr>
                      <a:r>
                        <a:rPr lang="ca-ES" sz="1400">
                          <a:latin typeface="Times New Roman"/>
                        </a:rPr>
                        <a:t>1.00 (0.98-1.01) </a:t>
                      </a:r>
                    </a:p>
                  </a:txBody>
                  <a:tcPr marL="28575" marR="28575"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125"/>
                        </a:lnSpc>
                        <a:buNone/>
                      </a:pPr>
                      <a:r>
                        <a:rPr lang="ca-ES" sz="1400">
                          <a:latin typeface="Times New Roman"/>
                        </a:rPr>
                        <a:t>1.00 (0.99-1.01) </a:t>
                      </a:r>
                    </a:p>
                  </a:txBody>
                  <a:tcPr marL="28575" marR="28575"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125"/>
                        </a:lnSpc>
                        <a:buNone/>
                      </a:pPr>
                      <a:r>
                        <a:rPr lang="ca-ES" sz="1400">
                          <a:latin typeface="Times New Roman"/>
                        </a:rPr>
                        <a:t>1.00 (0.98-1.01) </a:t>
                      </a:r>
                    </a:p>
                  </a:txBody>
                  <a:tcPr marL="28575" marR="28575"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125"/>
                        </a:lnSpc>
                        <a:buNone/>
                      </a:pPr>
                      <a:r>
                        <a:rPr lang="ca-ES" sz="1400">
                          <a:latin typeface="Times New Roman"/>
                        </a:rPr>
                        <a:t>1.01 (0.99-1.03) </a:t>
                      </a:r>
                    </a:p>
                  </a:txBody>
                  <a:tcPr marL="28575" marR="28575"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125"/>
                        </a:lnSpc>
                        <a:buNone/>
                      </a:pPr>
                      <a:r>
                        <a:rPr lang="ca-ES" sz="1400">
                          <a:latin typeface="Times New Roman"/>
                        </a:rPr>
                        <a:t>1.00 (0.99-1.02) </a:t>
                      </a:r>
                    </a:p>
                  </a:txBody>
                  <a:tcPr marL="28575" marR="28575"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125"/>
                        </a:lnSpc>
                        <a:buNone/>
                      </a:pPr>
                      <a:r>
                        <a:rPr lang="ca-ES" sz="1400">
                          <a:latin typeface="Times New Roman"/>
                        </a:rPr>
                        <a:t>0.98 (0.95-1.01) </a:t>
                      </a:r>
                    </a:p>
                  </a:txBody>
                  <a:tcPr marL="28575" marR="28575"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886942467"/>
                  </a:ext>
                </a:extLst>
              </a:tr>
              <a:tr h="443959">
                <a:tc>
                  <a:txBody>
                    <a:bodyPr/>
                    <a:lstStyle/>
                    <a:p>
                      <a:pPr lvl="0" algn="ctr" rtl="0" fontAlgn="auto">
                        <a:lnSpc>
                          <a:spcPts val="1125"/>
                        </a:lnSpc>
                        <a:buNone/>
                      </a:pPr>
                      <a:r>
                        <a:rPr lang="ca-ES" sz="1400">
                          <a:latin typeface="Times New Roman"/>
                        </a:rPr>
                        <a:t>PM10 </a:t>
                      </a:r>
                    </a:p>
                  </a:txBody>
                  <a:tcPr marL="28575" marR="28575"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125"/>
                        </a:lnSpc>
                        <a:buNone/>
                      </a:pPr>
                      <a:r>
                        <a:rPr lang="ca-ES" sz="1400">
                          <a:latin typeface="Times New Roman"/>
                        </a:rPr>
                        <a:t>0.99 (0.98-1.00) </a:t>
                      </a:r>
                    </a:p>
                  </a:txBody>
                  <a:tcPr marL="28575" marR="28575"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125"/>
                        </a:lnSpc>
                        <a:buNone/>
                      </a:pPr>
                      <a:r>
                        <a:rPr lang="ca-ES" sz="1400">
                          <a:latin typeface="Times New Roman"/>
                        </a:rPr>
                        <a:t>1.00 (0.99-1.01) </a:t>
                      </a:r>
                    </a:p>
                  </a:txBody>
                  <a:tcPr marL="28575" marR="28575"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125"/>
                        </a:lnSpc>
                        <a:buNone/>
                      </a:pPr>
                      <a:r>
                        <a:rPr lang="ca-ES" sz="1400">
                          <a:latin typeface="Times New Roman"/>
                        </a:rPr>
                        <a:t>1.00 (0.99-1.01) </a:t>
                      </a:r>
                    </a:p>
                  </a:txBody>
                  <a:tcPr marL="28575" marR="28575"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125"/>
                        </a:lnSpc>
                        <a:buNone/>
                      </a:pPr>
                      <a:r>
                        <a:rPr lang="ca-ES" sz="1400">
                          <a:latin typeface="Times New Roman"/>
                        </a:rPr>
                        <a:t>1.01 (0.99-1.02) </a:t>
                      </a:r>
                    </a:p>
                  </a:txBody>
                  <a:tcPr marL="28575" marR="28575"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125"/>
                        </a:lnSpc>
                        <a:buNone/>
                      </a:pPr>
                      <a:r>
                        <a:rPr lang="ca-ES" sz="1400">
                          <a:latin typeface="Times New Roman"/>
                        </a:rPr>
                        <a:t>1.00 (0.99-1.01) </a:t>
                      </a:r>
                    </a:p>
                  </a:txBody>
                  <a:tcPr marL="28575" marR="28575"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125"/>
                        </a:lnSpc>
                        <a:buNone/>
                      </a:pPr>
                      <a:r>
                        <a:rPr lang="ca-ES" sz="1400">
                          <a:latin typeface="Times New Roman"/>
                        </a:rPr>
                        <a:t>0.98 (0.95-1.00) </a:t>
                      </a:r>
                    </a:p>
                  </a:txBody>
                  <a:tcPr marL="28575" marR="28575"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826458301"/>
                  </a:ext>
                </a:extLst>
              </a:tr>
              <a:tr h="443959">
                <a:tc>
                  <a:txBody>
                    <a:bodyPr/>
                    <a:lstStyle/>
                    <a:p>
                      <a:pPr lvl="0" algn="ctr" rtl="0" fontAlgn="auto">
                        <a:lnSpc>
                          <a:spcPts val="1125"/>
                        </a:lnSpc>
                        <a:buNone/>
                      </a:pPr>
                      <a:r>
                        <a:rPr lang="ca-ES" sz="1400">
                          <a:latin typeface="Times New Roman"/>
                        </a:rPr>
                        <a:t>NO2 </a:t>
                      </a:r>
                    </a:p>
                  </a:txBody>
                  <a:tcPr marL="28575" marR="28575"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125"/>
                        </a:lnSpc>
                        <a:buNone/>
                      </a:pPr>
                      <a:r>
                        <a:rPr lang="ca-ES" sz="1400">
                          <a:latin typeface="Times New Roman"/>
                        </a:rPr>
                        <a:t>0.98 (0.96-1.01) </a:t>
                      </a:r>
                    </a:p>
                  </a:txBody>
                  <a:tcPr marL="28575" marR="28575"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125"/>
                        </a:lnSpc>
                        <a:buNone/>
                      </a:pPr>
                      <a:r>
                        <a:rPr lang="ca-ES" sz="1400">
                          <a:latin typeface="Times New Roman"/>
                        </a:rPr>
                        <a:t>0.99 (0.98-1.01) </a:t>
                      </a:r>
                    </a:p>
                  </a:txBody>
                  <a:tcPr marL="28575" marR="28575"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125"/>
                        </a:lnSpc>
                        <a:buNone/>
                      </a:pPr>
                      <a:r>
                        <a:rPr lang="ca-ES" sz="1400" b="1">
                          <a:latin typeface="Times New Roman"/>
                        </a:rPr>
                        <a:t>0.95 (0.93-0.98)</a:t>
                      </a:r>
                      <a:r>
                        <a:rPr lang="ca-ES" sz="1400">
                          <a:latin typeface="Times New Roman"/>
                        </a:rPr>
                        <a:t> </a:t>
                      </a:r>
                    </a:p>
                  </a:txBody>
                  <a:tcPr marL="28575" marR="28575"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125"/>
                        </a:lnSpc>
                        <a:buNone/>
                      </a:pPr>
                      <a:r>
                        <a:rPr lang="ca-ES" sz="1400">
                          <a:latin typeface="Times New Roman"/>
                        </a:rPr>
                        <a:t>1.00 (0.97-1.04) </a:t>
                      </a:r>
                    </a:p>
                  </a:txBody>
                  <a:tcPr marL="28575" marR="28575"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125"/>
                        </a:lnSpc>
                        <a:buNone/>
                      </a:pPr>
                      <a:r>
                        <a:rPr lang="ca-ES" sz="1400">
                          <a:latin typeface="Times New Roman"/>
                        </a:rPr>
                        <a:t>1.01 (0.99-1.04) </a:t>
                      </a:r>
                    </a:p>
                  </a:txBody>
                  <a:tcPr marL="28575" marR="28575"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125"/>
                        </a:lnSpc>
                        <a:buNone/>
                      </a:pPr>
                      <a:r>
                        <a:rPr lang="ca-ES" sz="1400">
                          <a:latin typeface="Times New Roman"/>
                        </a:rPr>
                        <a:t>0.95 (0.90-1.00) </a:t>
                      </a:r>
                    </a:p>
                  </a:txBody>
                  <a:tcPr marL="28575" marR="28575"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310555630"/>
                  </a:ext>
                </a:extLst>
              </a:tr>
              <a:tr h="443959">
                <a:tc>
                  <a:txBody>
                    <a:bodyPr/>
                    <a:lstStyle/>
                    <a:p>
                      <a:pPr lvl="0" algn="ctr" rtl="0" fontAlgn="auto">
                        <a:lnSpc>
                          <a:spcPts val="1125"/>
                        </a:lnSpc>
                        <a:buNone/>
                      </a:pPr>
                      <a:r>
                        <a:rPr lang="ca-ES" sz="1400">
                          <a:latin typeface="Times New Roman"/>
                        </a:rPr>
                        <a:t>O3 </a:t>
                      </a:r>
                    </a:p>
                  </a:txBody>
                  <a:tcPr marL="28575" marR="28575"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125"/>
                        </a:lnSpc>
                        <a:buNone/>
                      </a:pPr>
                      <a:r>
                        <a:rPr lang="ca-ES" sz="1400">
                          <a:latin typeface="Times New Roman"/>
                        </a:rPr>
                        <a:t>0.98 (0.95-1.01) </a:t>
                      </a:r>
                    </a:p>
                  </a:txBody>
                  <a:tcPr marL="28575" marR="28575"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125"/>
                        </a:lnSpc>
                        <a:buNone/>
                      </a:pPr>
                      <a:r>
                        <a:rPr lang="ca-ES" sz="1400">
                          <a:latin typeface="Times New Roman"/>
                        </a:rPr>
                        <a:t>0.98 (0.96-1.00) </a:t>
                      </a:r>
                    </a:p>
                  </a:txBody>
                  <a:tcPr marL="28575" marR="28575"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125"/>
                        </a:lnSpc>
                        <a:buNone/>
                      </a:pPr>
                      <a:r>
                        <a:rPr lang="ca-ES" sz="1400">
                          <a:latin typeface="Times New Roman"/>
                        </a:rPr>
                        <a:t>0.98 (0.94-1.02) </a:t>
                      </a:r>
                    </a:p>
                  </a:txBody>
                  <a:tcPr marL="28575" marR="28575"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125"/>
                        </a:lnSpc>
                        <a:buNone/>
                      </a:pPr>
                      <a:r>
                        <a:rPr lang="ca-ES" sz="1400">
                          <a:latin typeface="Times New Roman"/>
                        </a:rPr>
                        <a:t>0.96 (0.92-1.01) </a:t>
                      </a:r>
                    </a:p>
                  </a:txBody>
                  <a:tcPr marL="28575" marR="28575"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125"/>
                        </a:lnSpc>
                        <a:buNone/>
                      </a:pPr>
                      <a:r>
                        <a:rPr lang="ca-ES" sz="1400">
                          <a:latin typeface="Times New Roman"/>
                        </a:rPr>
                        <a:t>0.98 (0.95-1.01) </a:t>
                      </a:r>
                    </a:p>
                  </a:txBody>
                  <a:tcPr marL="28575" marR="28575"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tc>
                  <a:txBody>
                    <a:bodyPr/>
                    <a:lstStyle/>
                    <a:p>
                      <a:pPr lvl="0" algn="ctr" rtl="0" fontAlgn="auto">
                        <a:lnSpc>
                          <a:spcPts val="1125"/>
                        </a:lnSpc>
                        <a:buNone/>
                      </a:pPr>
                      <a:r>
                        <a:rPr lang="ca-ES" sz="1400">
                          <a:latin typeface="Times New Roman"/>
                        </a:rPr>
                        <a:t>0.99 (0.92-1.07) </a:t>
                      </a:r>
                    </a:p>
                  </a:txBody>
                  <a:tcPr marL="28575" marR="28575" marT="19046" marB="19046" anchor="b">
                    <a:lnL w="9528" cap="flat" cmpd="sng" algn="ctr">
                      <a:solidFill>
                        <a:srgbClr val="CCCCCC"/>
                      </a:solidFill>
                      <a:prstDash val="solid"/>
                      <a:round/>
                      <a:headEnd type="none" w="med" len="med"/>
                      <a:tailEnd type="none" w="med" len="med"/>
                    </a:lnL>
                    <a:lnR w="9528" cap="flat" cmpd="sng" algn="ctr">
                      <a:solidFill>
                        <a:srgbClr val="CCCCCC"/>
                      </a:solidFill>
                      <a:prstDash val="solid"/>
                      <a:round/>
                      <a:headEnd type="none" w="med" len="med"/>
                      <a:tailEnd type="none" w="med" len="med"/>
                    </a:lnR>
                    <a:lnT w="9528" cap="flat" cmpd="sng" algn="ctr">
                      <a:solidFill>
                        <a:srgbClr val="CCCCCC"/>
                      </a:solidFill>
                      <a:prstDash val="solid"/>
                      <a:round/>
                      <a:headEnd type="none" w="med" len="med"/>
                      <a:tailEnd type="none" w="med" len="med"/>
                    </a:lnT>
                    <a:lnB w="9528"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13520916"/>
                  </a:ext>
                </a:extLst>
              </a:tr>
            </a:tbl>
          </a:graphicData>
        </a:graphic>
      </p:graphicFrame>
      <p:sp>
        <p:nvSpPr>
          <p:cNvPr id="5" name="TextBox 3">
            <a:extLst>
              <a:ext uri="{FF2B5EF4-FFF2-40B4-BE49-F238E27FC236}">
                <a16:creationId xmlns:a16="http://schemas.microsoft.com/office/drawing/2014/main" id="{13CC1B76-2D68-4B1E-9A3D-C5B0624BF639}"/>
              </a:ext>
            </a:extLst>
          </p:cNvPr>
          <p:cNvSpPr txBox="1"/>
          <p:nvPr/>
        </p:nvSpPr>
        <p:spPr>
          <a:xfrm>
            <a:off x="1179813" y="5578800"/>
            <a:ext cx="8762292" cy="677104"/>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ts val="1200"/>
              </a:lnSpc>
              <a:spcBef>
                <a:spcPts val="0"/>
              </a:spcBef>
              <a:spcAft>
                <a:spcPts val="0"/>
              </a:spcAft>
              <a:buNone/>
              <a:tabLst/>
              <a:defRPr sz="1800" b="0" i="0" u="none" strike="noStrike" kern="0" cap="none" spc="0" baseline="0">
                <a:solidFill>
                  <a:srgbClr val="000000"/>
                </a:solidFill>
                <a:uFillTx/>
              </a:defRPr>
            </a:pPr>
            <a:r>
              <a:rPr lang="en-US" sz="1100" b="1" i="0" u="none" strike="noStrike" kern="1200" cap="none" spc="0" baseline="0">
                <a:solidFill>
                  <a:srgbClr val="000000"/>
                </a:solidFill>
                <a:uFillTx/>
                <a:latin typeface="Times New Roman"/>
                <a:cs typeface="Segoe UI"/>
              </a:rPr>
              <a:t>Table. 10 days cumulative risk of an IQR increase in PM2.5, PM10, NO2, and O3 on daily mental health-related events.</a:t>
            </a:r>
            <a:r>
              <a:rPr lang="en-US" sz="1100" b="0" i="0" u="none" strike="noStrike" kern="1200" cap="none" spc="0" baseline="0">
                <a:solidFill>
                  <a:srgbClr val="000000"/>
                </a:solidFill>
                <a:uFillTx/>
                <a:latin typeface="Times New Roman"/>
                <a:cs typeface="Times New Roman"/>
              </a:rPr>
              <a:t> </a:t>
            </a:r>
          </a:p>
          <a:p>
            <a:pPr marL="0" marR="0" lvl="0" indent="0" algn="l" defTabSz="457200" rtl="0" fontAlgn="auto" hangingPunct="1">
              <a:lnSpc>
                <a:spcPts val="1200"/>
              </a:lnSpc>
              <a:spcBef>
                <a:spcPts val="0"/>
              </a:spcBef>
              <a:spcAft>
                <a:spcPts val="0"/>
              </a:spcAft>
              <a:buNone/>
              <a:tabLst/>
              <a:defRPr sz="1800" b="0" i="0" u="none" strike="noStrike" kern="0" cap="none" spc="0" baseline="0">
                <a:solidFill>
                  <a:srgbClr val="000000"/>
                </a:solidFill>
                <a:uFillTx/>
              </a:defRPr>
            </a:pPr>
            <a:endParaRPr lang="en-US" sz="1100" b="0" i="0" u="none" strike="noStrike" kern="1200" cap="none" spc="0" baseline="0">
              <a:solidFill>
                <a:srgbClr val="000000"/>
              </a:solidFill>
              <a:uFillTx/>
              <a:latin typeface="Times New Roman"/>
              <a:cs typeface="Times New Roman"/>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Segoe UI"/>
              <a:cs typeface="Segoe U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a:extLst>
              <a:ext uri="{FF2B5EF4-FFF2-40B4-BE49-F238E27FC236}">
                <a16:creationId xmlns:a16="http://schemas.microsoft.com/office/drawing/2014/main" id="{E45097E3-9437-4718-9AE7-9C190786ED8E}"/>
              </a:ext>
            </a:extLst>
          </p:cNvPr>
          <p:cNvPicPr>
            <a:picLocks noChangeAspect="1"/>
          </p:cNvPicPr>
          <p:nvPr/>
        </p:nvPicPr>
        <p:blipFill>
          <a:blip r:embed="rId2"/>
          <a:stretch>
            <a:fillRect/>
          </a:stretch>
        </p:blipFill>
        <p:spPr>
          <a:xfrm>
            <a:off x="0" y="2148"/>
            <a:ext cx="10694849" cy="7557525"/>
          </a:xfrm>
          <a:prstGeom prst="rect">
            <a:avLst/>
          </a:prstGeom>
          <a:noFill/>
          <a:ln cap="flat">
            <a:noFill/>
          </a:ln>
        </p:spPr>
      </p:pic>
      <p:pic>
        <p:nvPicPr>
          <p:cNvPr id="3" name="Picture 3">
            <a:extLst>
              <a:ext uri="{FF2B5EF4-FFF2-40B4-BE49-F238E27FC236}">
                <a16:creationId xmlns:a16="http://schemas.microsoft.com/office/drawing/2014/main" id="{51D91105-E273-4D7C-9853-9B7718F8A2B0}"/>
              </a:ext>
            </a:extLst>
          </p:cNvPr>
          <p:cNvPicPr>
            <a:picLocks noChangeAspect="1"/>
          </p:cNvPicPr>
          <p:nvPr/>
        </p:nvPicPr>
        <p:blipFill>
          <a:blip r:embed="rId3"/>
          <a:stretch>
            <a:fillRect/>
          </a:stretch>
        </p:blipFill>
        <p:spPr>
          <a:xfrm>
            <a:off x="762399" y="1516194"/>
            <a:ext cx="9168734" cy="5424202"/>
          </a:xfrm>
          <a:prstGeom prst="rect">
            <a:avLst/>
          </a:prstGeom>
          <a:noFill/>
          <a:ln cap="flat">
            <a:noFill/>
          </a:ln>
        </p:spPr>
      </p:pic>
      <p:sp>
        <p:nvSpPr>
          <p:cNvPr id="4" name="Rectángulo 5">
            <a:extLst>
              <a:ext uri="{FF2B5EF4-FFF2-40B4-BE49-F238E27FC236}">
                <a16:creationId xmlns:a16="http://schemas.microsoft.com/office/drawing/2014/main" id="{6FF37DB4-AC48-4B60-9C47-08D0E98EEE6E}"/>
              </a:ext>
            </a:extLst>
          </p:cNvPr>
          <p:cNvSpPr/>
          <p:nvPr/>
        </p:nvSpPr>
        <p:spPr>
          <a:xfrm>
            <a:off x="526209" y="448833"/>
            <a:ext cx="9626053" cy="528349"/>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457200" rtl="0" fontAlgn="auto" hangingPunct="1">
              <a:lnSpc>
                <a:spcPts val="3400"/>
              </a:lnSpc>
              <a:spcBef>
                <a:spcPts val="0"/>
              </a:spcBef>
              <a:spcAft>
                <a:spcPts val="0"/>
              </a:spcAft>
              <a:buNone/>
              <a:tabLst/>
              <a:defRPr sz="1800" b="0" i="0" u="none" strike="noStrike" kern="0" cap="none" spc="0" baseline="0">
                <a:solidFill>
                  <a:srgbClr val="000000"/>
                </a:solidFill>
                <a:uFillTx/>
              </a:defRPr>
            </a:pPr>
            <a:r>
              <a:rPr lang="es-ES" sz="3200" b="1" i="0" u="none" strike="noStrike" kern="1200" cap="none" spc="0" baseline="0">
                <a:solidFill>
                  <a:srgbClr val="29AA97"/>
                </a:solidFill>
                <a:uFillTx/>
                <a:latin typeface="Calibri"/>
                <a:ea typeface="Calibri"/>
                <a:cs typeface="Calibri"/>
              </a:rPr>
              <a:t>Resultats</a:t>
            </a:r>
            <a:endParaRPr lang="en-US" sz="1800" b="0" i="0" u="none" strike="noStrike" kern="1200" cap="none" spc="0" baseline="0">
              <a:solidFill>
                <a:srgbClr val="000000"/>
              </a:solidFill>
              <a:uFillTx/>
              <a:latin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6225A67-4A48-4E25-36E8-8457818B3522}"/>
              </a:ext>
            </a:extLst>
          </p:cNvPr>
          <p:cNvPicPr>
            <a:picLocks noChangeAspect="1"/>
          </p:cNvPicPr>
          <p:nvPr/>
        </p:nvPicPr>
        <p:blipFill>
          <a:blip r:embed="rId2"/>
          <a:stretch>
            <a:fillRect/>
          </a:stretch>
        </p:blipFill>
        <p:spPr>
          <a:xfrm>
            <a:off x="0" y="0"/>
            <a:ext cx="10694853" cy="7557527"/>
          </a:xfrm>
          <a:prstGeom prst="rect">
            <a:avLst/>
          </a:prstGeom>
        </p:spPr>
      </p:pic>
      <p:sp>
        <p:nvSpPr>
          <p:cNvPr id="6" name="Rectángulo 5">
            <a:extLst>
              <a:ext uri="{FF2B5EF4-FFF2-40B4-BE49-F238E27FC236}">
                <a16:creationId xmlns:a16="http://schemas.microsoft.com/office/drawing/2014/main" id="{8008F956-7B6B-85B7-2F57-3F821506CCE9}"/>
              </a:ext>
            </a:extLst>
          </p:cNvPr>
          <p:cNvSpPr/>
          <p:nvPr/>
        </p:nvSpPr>
        <p:spPr>
          <a:xfrm>
            <a:off x="614152" y="631117"/>
            <a:ext cx="9626053" cy="528350"/>
          </a:xfrm>
          <a:prstGeom prst="rect">
            <a:avLst/>
          </a:prstGeom>
          <a:ln>
            <a:noFill/>
          </a:ln>
        </p:spPr>
        <p:txBody>
          <a:bodyPr wrap="square">
            <a:spAutoFit/>
          </a:bodyPr>
          <a:lstStyle/>
          <a:p>
            <a:pPr marL="0" marR="0" lvl="0" indent="0" algn="l" defTabSz="457200" rtl="0" eaLnBrk="1" fontAlgn="auto" latinLnBrk="0" hangingPunct="1">
              <a:lnSpc>
                <a:spcPts val="3400"/>
              </a:lnSpc>
              <a:spcBef>
                <a:spcPts val="0"/>
              </a:spcBef>
              <a:spcAft>
                <a:spcPts val="0"/>
              </a:spcAft>
              <a:buClrTx/>
              <a:buSzTx/>
              <a:buFontTx/>
              <a:buNone/>
              <a:tabLst/>
              <a:defRPr/>
            </a:pPr>
            <a:r>
              <a:rPr kumimoji="0" lang="es-ES" sz="3200" b="1" i="0" u="none" strike="noStrike" kern="1200" cap="none" spc="0" normalizeH="0" baseline="0" noProof="0" dirty="0" err="1">
                <a:ln>
                  <a:noFill/>
                </a:ln>
                <a:solidFill>
                  <a:srgbClr val="29AA97"/>
                </a:solidFill>
                <a:effectLst/>
                <a:uLnTx/>
                <a:uFillTx/>
                <a:latin typeface="Calibri" charset="0"/>
                <a:ea typeface="Calibri" charset="0"/>
                <a:cs typeface="Calibri" charset="0"/>
              </a:rPr>
              <a:t>Hipòtesi</a:t>
            </a:r>
            <a:r>
              <a:rPr kumimoji="0" lang="es-ES" sz="3200" b="1" i="0" u="none" strike="noStrike" kern="1200" cap="none" spc="0" normalizeH="0" baseline="0" noProof="0" dirty="0">
                <a:ln>
                  <a:noFill/>
                </a:ln>
                <a:solidFill>
                  <a:srgbClr val="29AA97"/>
                </a:solidFill>
                <a:effectLst/>
                <a:uLnTx/>
                <a:uFillTx/>
                <a:latin typeface="Calibri" charset="0"/>
                <a:ea typeface="Calibri" charset="0"/>
                <a:cs typeface="Calibri" charset="0"/>
              </a:rPr>
              <a:t> </a:t>
            </a:r>
            <a:endParaRPr kumimoji="0" lang="es-ES_tradnl" sz="3200" b="1" i="0" u="none" strike="noStrike" kern="1200" cap="none" spc="0" normalizeH="0" baseline="0" noProof="0" dirty="0">
              <a:ln>
                <a:noFill/>
              </a:ln>
              <a:solidFill>
                <a:srgbClr val="29AA97"/>
              </a:solidFill>
              <a:effectLst/>
              <a:uLnTx/>
              <a:uFillTx/>
              <a:latin typeface="Calibri" charset="0"/>
              <a:ea typeface="Calibri" charset="0"/>
              <a:cs typeface="Calibri" charset="0"/>
            </a:endParaRPr>
          </a:p>
        </p:txBody>
      </p:sp>
      <p:sp>
        <p:nvSpPr>
          <p:cNvPr id="7" name="Rectángulo 6">
            <a:extLst>
              <a:ext uri="{FF2B5EF4-FFF2-40B4-BE49-F238E27FC236}">
                <a16:creationId xmlns:a16="http://schemas.microsoft.com/office/drawing/2014/main" id="{06C0D376-D797-F266-6562-4EE2358A3540}"/>
              </a:ext>
            </a:extLst>
          </p:cNvPr>
          <p:cNvSpPr/>
          <p:nvPr/>
        </p:nvSpPr>
        <p:spPr>
          <a:xfrm>
            <a:off x="766870" y="2838698"/>
            <a:ext cx="9791193" cy="1231556"/>
          </a:xfrm>
          <a:prstGeom prst="rect">
            <a:avLst/>
          </a:prstGeom>
        </p:spPr>
        <p:txBody>
          <a:bodyPr wrap="square">
            <a:spAutoFit/>
          </a:bodyPr>
          <a:lstStyle/>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 sz="2400" b="0" i="0" u="none" strike="noStrike" kern="1200" cap="none" spc="0" normalizeH="0" baseline="0" noProof="0" dirty="0">
              <a:ln>
                <a:noFill/>
              </a:ln>
              <a:solidFill>
                <a:prstClr val="black">
                  <a:lumMod val="50000"/>
                  <a:lumOff val="50000"/>
                </a:prstClr>
              </a:solidFill>
              <a:effectLst/>
              <a:uLnTx/>
              <a:uFillTx/>
              <a:latin typeface="Calibri" charset="0"/>
              <a:ea typeface="Calibri" charset="0"/>
              <a:cs typeface="Calibri" charset="0"/>
            </a:endParaRPr>
          </a:p>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 sz="2400" b="0" i="0" u="none" strike="noStrike" kern="1200" cap="none" spc="0" normalizeH="0" baseline="0" noProof="0" dirty="0">
              <a:ln>
                <a:noFill/>
              </a:ln>
              <a:solidFill>
                <a:prstClr val="black">
                  <a:lumMod val="50000"/>
                  <a:lumOff val="50000"/>
                </a:prstClr>
              </a:solidFill>
              <a:effectLst/>
              <a:uLnTx/>
              <a:uFillTx/>
              <a:latin typeface="Calibri" charset="0"/>
              <a:ea typeface="Calibri" charset="0"/>
              <a:cs typeface="Calibri" charset="0"/>
            </a:endParaRPr>
          </a:p>
        </p:txBody>
      </p:sp>
      <p:grpSp>
        <p:nvGrpSpPr>
          <p:cNvPr id="8" name="Grupo 7">
            <a:extLst>
              <a:ext uri="{FF2B5EF4-FFF2-40B4-BE49-F238E27FC236}">
                <a16:creationId xmlns:a16="http://schemas.microsoft.com/office/drawing/2014/main" id="{EB6D2EC4-10A7-4FFA-836D-8B3A980CC362}"/>
              </a:ext>
            </a:extLst>
          </p:cNvPr>
          <p:cNvGrpSpPr/>
          <p:nvPr/>
        </p:nvGrpSpPr>
        <p:grpSpPr>
          <a:xfrm>
            <a:off x="4104861" y="2117872"/>
            <a:ext cx="2644636" cy="1796365"/>
            <a:chOff x="-242774" y="113052"/>
            <a:chExt cx="2644636" cy="1797394"/>
          </a:xfrm>
        </p:grpSpPr>
        <p:pic>
          <p:nvPicPr>
            <p:cNvPr id="9" name="Imagen 8">
              <a:extLst>
                <a:ext uri="{FF2B5EF4-FFF2-40B4-BE49-F238E27FC236}">
                  <a16:creationId xmlns:a16="http://schemas.microsoft.com/office/drawing/2014/main" id="{CA2441F9-21C3-4340-B829-32782478A085}"/>
                </a:ext>
              </a:extLst>
            </p:cNvPr>
            <p:cNvPicPr>
              <a:picLocks noChangeAspect="1"/>
            </p:cNvPicPr>
            <p:nvPr/>
          </p:nvPicPr>
          <p:blipFill rotWithShape="1">
            <a:blip r:embed="rId3">
              <a:extLst>
                <a:ext uri="{28A0092B-C50C-407E-A947-70E740481C1C}">
                  <a14:useLocalDpi xmlns:a14="http://schemas.microsoft.com/office/drawing/2010/main" val="0"/>
                </a:ext>
              </a:extLst>
            </a:blip>
            <a:srcRect l="26170" t="32152" r="48797" b="10238"/>
            <a:stretch/>
          </p:blipFill>
          <p:spPr bwMode="auto">
            <a:xfrm>
              <a:off x="402771" y="397467"/>
              <a:ext cx="1317172" cy="1512979"/>
            </a:xfrm>
            <a:prstGeom prst="rect">
              <a:avLst/>
            </a:prstGeom>
            <a:ln>
              <a:noFill/>
            </a:ln>
            <a:extLst>
              <a:ext uri="{53640926-AAD7-44D8-BBD7-CCE9431645EC}">
                <a14:shadowObscured xmlns:a14="http://schemas.microsoft.com/office/drawing/2010/main"/>
              </a:ext>
            </a:extLst>
          </p:spPr>
        </p:pic>
        <p:sp>
          <p:nvSpPr>
            <p:cNvPr id="10" name="Cuadro de texto 2">
              <a:extLst>
                <a:ext uri="{FF2B5EF4-FFF2-40B4-BE49-F238E27FC236}">
                  <a16:creationId xmlns:a16="http://schemas.microsoft.com/office/drawing/2014/main" id="{FD962DB3-B1CF-4CC2-9E4D-649726CEA29C}"/>
                </a:ext>
              </a:extLst>
            </p:cNvPr>
            <p:cNvSpPr txBox="1">
              <a:spLocks noChangeArrowheads="1"/>
            </p:cNvSpPr>
            <p:nvPr/>
          </p:nvSpPr>
          <p:spPr bwMode="auto">
            <a:xfrm>
              <a:off x="-242774" y="113052"/>
              <a:ext cx="2644636" cy="355532"/>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80000"/>
                </a:lnSpc>
                <a:spcBef>
                  <a:spcPts val="0"/>
                </a:spcBef>
                <a:spcAft>
                  <a:spcPts val="800"/>
                </a:spcAft>
                <a:buClrTx/>
                <a:buSzTx/>
                <a:buFontTx/>
                <a:buNone/>
                <a:tabLst/>
                <a:defRPr/>
              </a:pP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Exposició</a:t>
              </a:r>
              <a:r>
                <a:rPr kumimoji="0" lang="en-GB"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mn-cs"/>
                </a:rPr>
                <a:t> </a:t>
              </a: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durant</a:t>
              </a:r>
              <a:r>
                <a:rPr kumimoji="0" lang="en-GB"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mn-cs"/>
                </a:rPr>
                <a:t> </a:t>
              </a: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l’embaràs</a:t>
              </a:r>
              <a:endParaRPr kumimoji="0" lang="es-E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pSp>
      <p:grpSp>
        <p:nvGrpSpPr>
          <p:cNvPr id="11" name="Grupo 10">
            <a:extLst>
              <a:ext uri="{FF2B5EF4-FFF2-40B4-BE49-F238E27FC236}">
                <a16:creationId xmlns:a16="http://schemas.microsoft.com/office/drawing/2014/main" id="{18651378-AC0D-4D3F-9D69-2D4A86799D14}"/>
              </a:ext>
            </a:extLst>
          </p:cNvPr>
          <p:cNvGrpSpPr/>
          <p:nvPr/>
        </p:nvGrpSpPr>
        <p:grpSpPr>
          <a:xfrm>
            <a:off x="6865789" y="2008039"/>
            <a:ext cx="2751392" cy="1976683"/>
            <a:chOff x="-148953" y="-7696"/>
            <a:chExt cx="2752026" cy="1978137"/>
          </a:xfrm>
        </p:grpSpPr>
        <p:pic>
          <p:nvPicPr>
            <p:cNvPr id="12" name="Imagen 11">
              <a:extLst>
                <a:ext uri="{FF2B5EF4-FFF2-40B4-BE49-F238E27FC236}">
                  <a16:creationId xmlns:a16="http://schemas.microsoft.com/office/drawing/2014/main" id="{E8A44C8F-CE5F-4D8C-9D61-CB7782B7500F}"/>
                </a:ext>
              </a:extLst>
            </p:cNvPr>
            <p:cNvPicPr>
              <a:picLocks noChangeAspect="1"/>
            </p:cNvPicPr>
            <p:nvPr/>
          </p:nvPicPr>
          <p:blipFill rotWithShape="1">
            <a:blip r:embed="rId3">
              <a:extLst>
                <a:ext uri="{28A0092B-C50C-407E-A947-70E740481C1C}">
                  <a14:useLocalDpi xmlns:a14="http://schemas.microsoft.com/office/drawing/2010/main" val="0"/>
                </a:ext>
              </a:extLst>
            </a:blip>
            <a:srcRect l="51075" t="32152" r="28295" b="10238"/>
            <a:stretch/>
          </p:blipFill>
          <p:spPr bwMode="auto">
            <a:xfrm rot="10800000">
              <a:off x="130627" y="620990"/>
              <a:ext cx="892630" cy="1349451"/>
            </a:xfrm>
            <a:prstGeom prst="rect">
              <a:avLst/>
            </a:prstGeom>
            <a:ln>
              <a:noFill/>
            </a:ln>
            <a:extLst>
              <a:ext uri="{53640926-AAD7-44D8-BBD7-CCE9431645EC}">
                <a14:shadowObscured xmlns:a14="http://schemas.microsoft.com/office/drawing/2010/main"/>
              </a:ext>
            </a:extLst>
          </p:spPr>
        </p:pic>
        <p:sp>
          <p:nvSpPr>
            <p:cNvPr id="13" name="Cuadro de texto 2">
              <a:extLst>
                <a:ext uri="{FF2B5EF4-FFF2-40B4-BE49-F238E27FC236}">
                  <a16:creationId xmlns:a16="http://schemas.microsoft.com/office/drawing/2014/main" id="{847FAF0A-1758-4C68-9487-4D32165BF71F}"/>
                </a:ext>
              </a:extLst>
            </p:cNvPr>
            <p:cNvSpPr txBox="1">
              <a:spLocks noChangeArrowheads="1"/>
            </p:cNvSpPr>
            <p:nvPr/>
          </p:nvSpPr>
          <p:spPr bwMode="auto">
            <a:xfrm>
              <a:off x="-148953" y="-7696"/>
              <a:ext cx="2752026" cy="480060"/>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457200" rtl="0" eaLnBrk="1" fontAlgn="auto" latinLnBrk="0" hangingPunct="1">
                <a:lnSpc>
                  <a:spcPct val="80000"/>
                </a:lnSpc>
                <a:spcBef>
                  <a:spcPts val="0"/>
                </a:spcBef>
                <a:spcAft>
                  <a:spcPts val="800"/>
                </a:spcAft>
                <a:buClrTx/>
                <a:buSzTx/>
                <a:buFontTx/>
                <a:buNone/>
                <a:tabLst/>
                <a:defRPr/>
              </a:pP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Efectes</a:t>
              </a:r>
              <a:r>
                <a:rPr kumimoji="0" lang="en-GB"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mn-cs"/>
                </a:rPr>
                <a:t> </a:t>
              </a: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perjudicials</a:t>
              </a:r>
              <a:r>
                <a:rPr kumimoji="0" lang="en-GB"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mn-cs"/>
                </a:rPr>
                <a:t> </a:t>
              </a: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sobre</a:t>
              </a:r>
              <a:r>
                <a:rPr kumimoji="0" lang="en-GB"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mn-cs"/>
                </a:rPr>
                <a:t> la </a:t>
              </a: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salut</a:t>
              </a:r>
              <a:r>
                <a:rPr kumimoji="0" lang="en-GB"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mn-cs"/>
                </a:rPr>
                <a:t> (ex. </a:t>
              </a: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baix</a:t>
              </a:r>
              <a:r>
                <a:rPr kumimoji="0" lang="en-GB"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mn-cs"/>
                </a:rPr>
                <a:t> pes al </a:t>
              </a: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néixer</a:t>
              </a:r>
              <a:r>
                <a:rPr kumimoji="0" lang="en-GB"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mn-cs"/>
                </a:rPr>
                <a:t>)</a:t>
              </a:r>
              <a:endParaRPr kumimoji="0" lang="es-E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pic>
          <p:nvPicPr>
            <p:cNvPr id="14" name="Imagen 13">
              <a:extLst>
                <a:ext uri="{FF2B5EF4-FFF2-40B4-BE49-F238E27FC236}">
                  <a16:creationId xmlns:a16="http://schemas.microsoft.com/office/drawing/2014/main" id="{239E29D4-247C-4F15-BAD2-580C7C8EA558}"/>
                </a:ext>
              </a:extLst>
            </p:cNvPr>
            <p:cNvPicPr>
              <a:picLocks noChangeAspect="1"/>
            </p:cNvPicPr>
            <p:nvPr/>
          </p:nvPicPr>
          <p:blipFill rotWithShape="1">
            <a:blip r:embed="rId4">
              <a:extLst>
                <a:ext uri="{28A0092B-C50C-407E-A947-70E740481C1C}">
                  <a14:useLocalDpi xmlns:a14="http://schemas.microsoft.com/office/drawing/2010/main" val="0"/>
                </a:ext>
              </a:extLst>
            </a:blip>
            <a:srcRect l="49615" t="38086" r="31533" b="14079"/>
            <a:stretch/>
          </p:blipFill>
          <p:spPr bwMode="auto">
            <a:xfrm rot="3228213">
              <a:off x="1349708" y="489140"/>
              <a:ext cx="914120" cy="1304893"/>
            </a:xfrm>
            <a:prstGeom prst="roundRect">
              <a:avLst/>
            </a:prstGeom>
            <a:ln>
              <a:noFill/>
            </a:ln>
            <a:extLst>
              <a:ext uri="{53640926-AAD7-44D8-BBD7-CCE9431645EC}">
                <a14:shadowObscured xmlns:a14="http://schemas.microsoft.com/office/drawing/2010/main"/>
              </a:ext>
            </a:extLst>
          </p:spPr>
        </p:pic>
      </p:grpSp>
      <p:grpSp>
        <p:nvGrpSpPr>
          <p:cNvPr id="15" name="Grupo 14">
            <a:extLst>
              <a:ext uri="{FF2B5EF4-FFF2-40B4-BE49-F238E27FC236}">
                <a16:creationId xmlns:a16="http://schemas.microsoft.com/office/drawing/2014/main" id="{FD1D2D5F-AB54-4E68-B021-A400EA78104E}"/>
              </a:ext>
            </a:extLst>
          </p:cNvPr>
          <p:cNvGrpSpPr/>
          <p:nvPr/>
        </p:nvGrpSpPr>
        <p:grpSpPr>
          <a:xfrm>
            <a:off x="504797" y="4258169"/>
            <a:ext cx="1714500" cy="2260203"/>
            <a:chOff x="182" y="-146922"/>
            <a:chExt cx="1714500" cy="2270002"/>
          </a:xfrm>
        </p:grpSpPr>
        <p:pic>
          <p:nvPicPr>
            <p:cNvPr id="16" name="Imagen 15">
              <a:extLst>
                <a:ext uri="{FF2B5EF4-FFF2-40B4-BE49-F238E27FC236}">
                  <a16:creationId xmlns:a16="http://schemas.microsoft.com/office/drawing/2014/main" id="{7A4C4BC1-9AD5-4796-B8FB-F73E117A78EF}"/>
                </a:ext>
              </a:extLst>
            </p:cNvPr>
            <p:cNvPicPr>
              <a:picLocks noChangeAspect="1"/>
            </p:cNvPicPr>
            <p:nvPr/>
          </p:nvPicPr>
          <p:blipFill rotWithShape="1">
            <a:blip r:embed="rId5">
              <a:extLst>
                <a:ext uri="{28A0092B-C50C-407E-A947-70E740481C1C}">
                  <a14:useLocalDpi xmlns:a14="http://schemas.microsoft.com/office/drawing/2010/main" val="0"/>
                </a:ext>
              </a:extLst>
            </a:blip>
            <a:srcRect l="61354" t="42961" r="29220" b="9966"/>
            <a:stretch/>
          </p:blipFill>
          <p:spPr bwMode="auto">
            <a:xfrm>
              <a:off x="511629" y="378914"/>
              <a:ext cx="674914" cy="1744166"/>
            </a:xfrm>
            <a:prstGeom prst="rect">
              <a:avLst/>
            </a:prstGeom>
            <a:ln>
              <a:noFill/>
            </a:ln>
            <a:extLst>
              <a:ext uri="{53640926-AAD7-44D8-BBD7-CCE9431645EC}">
                <a14:shadowObscured xmlns:a14="http://schemas.microsoft.com/office/drawing/2010/main"/>
              </a:ext>
            </a:extLst>
          </p:spPr>
        </p:pic>
        <p:sp>
          <p:nvSpPr>
            <p:cNvPr id="17" name="Cuadro de texto 2">
              <a:extLst>
                <a:ext uri="{FF2B5EF4-FFF2-40B4-BE49-F238E27FC236}">
                  <a16:creationId xmlns:a16="http://schemas.microsoft.com/office/drawing/2014/main" id="{3DBD962A-DC55-4DB2-B41C-A61CA2C83E0A}"/>
                </a:ext>
              </a:extLst>
            </p:cNvPr>
            <p:cNvSpPr txBox="1">
              <a:spLocks noChangeArrowheads="1"/>
            </p:cNvSpPr>
            <p:nvPr/>
          </p:nvSpPr>
          <p:spPr bwMode="auto">
            <a:xfrm>
              <a:off x="182" y="-146922"/>
              <a:ext cx="1714500" cy="441960"/>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457200" rtl="0" eaLnBrk="1" fontAlgn="auto" latinLnBrk="0" hangingPunct="1">
                <a:lnSpc>
                  <a:spcPct val="80000"/>
                </a:lnSpc>
                <a:spcBef>
                  <a:spcPts val="0"/>
                </a:spcBef>
                <a:spcAft>
                  <a:spcPts val="800"/>
                </a:spcAft>
                <a:buClrTx/>
                <a:buSzTx/>
                <a:buFontTx/>
                <a:buNone/>
                <a:tabLst/>
                <a:defRPr/>
              </a:pP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Exposició</a:t>
              </a:r>
              <a:r>
                <a:rPr kumimoji="0" lang="en-GB"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mn-cs"/>
                </a:rPr>
                <a:t> </a:t>
              </a: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durant</a:t>
              </a:r>
              <a:r>
                <a:rPr kumimoji="0" lang="en-GB"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mn-cs"/>
                </a:rPr>
                <a:t> la </a:t>
              </a: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infància</a:t>
              </a:r>
              <a:endParaRPr kumimoji="0" lang="es-E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pSp>
      <p:grpSp>
        <p:nvGrpSpPr>
          <p:cNvPr id="18" name="Grupo 17">
            <a:extLst>
              <a:ext uri="{FF2B5EF4-FFF2-40B4-BE49-F238E27FC236}">
                <a16:creationId xmlns:a16="http://schemas.microsoft.com/office/drawing/2014/main" id="{AEB7D5F9-554C-42A5-9F4C-35E521AB3EF5}"/>
              </a:ext>
            </a:extLst>
          </p:cNvPr>
          <p:cNvGrpSpPr/>
          <p:nvPr/>
        </p:nvGrpSpPr>
        <p:grpSpPr>
          <a:xfrm>
            <a:off x="2762842" y="4144918"/>
            <a:ext cx="1819910" cy="2373454"/>
            <a:chOff x="15407" y="-270357"/>
            <a:chExt cx="1819910" cy="2373658"/>
          </a:xfrm>
        </p:grpSpPr>
        <p:pic>
          <p:nvPicPr>
            <p:cNvPr id="19" name="Imagen 18">
              <a:extLst>
                <a:ext uri="{FF2B5EF4-FFF2-40B4-BE49-F238E27FC236}">
                  <a16:creationId xmlns:a16="http://schemas.microsoft.com/office/drawing/2014/main" id="{072B6282-2D4E-4535-8134-FCE8DBC401A9}"/>
                </a:ext>
              </a:extLst>
            </p:cNvPr>
            <p:cNvPicPr>
              <a:picLocks noChangeAspect="1"/>
            </p:cNvPicPr>
            <p:nvPr/>
          </p:nvPicPr>
          <p:blipFill rotWithShape="1">
            <a:blip r:embed="rId6">
              <a:extLst>
                <a:ext uri="{28A0092B-C50C-407E-A947-70E740481C1C}">
                  <a14:useLocalDpi xmlns:a14="http://schemas.microsoft.com/office/drawing/2010/main" val="0"/>
                </a:ext>
              </a:extLst>
            </a:blip>
            <a:srcRect l="53384" t="54540" r="31534" b="16973"/>
            <a:stretch/>
          </p:blipFill>
          <p:spPr bwMode="auto">
            <a:xfrm>
              <a:off x="237911" y="642257"/>
              <a:ext cx="1374902" cy="1461044"/>
            </a:xfrm>
            <a:prstGeom prst="rect">
              <a:avLst/>
            </a:prstGeom>
            <a:ln>
              <a:noFill/>
            </a:ln>
            <a:extLst>
              <a:ext uri="{53640926-AAD7-44D8-BBD7-CCE9431645EC}">
                <a14:shadowObscured xmlns:a14="http://schemas.microsoft.com/office/drawing/2010/main"/>
              </a:ext>
            </a:extLst>
          </p:spPr>
        </p:pic>
        <p:sp>
          <p:nvSpPr>
            <p:cNvPr id="20" name="Cuadro de texto 2">
              <a:extLst>
                <a:ext uri="{FF2B5EF4-FFF2-40B4-BE49-F238E27FC236}">
                  <a16:creationId xmlns:a16="http://schemas.microsoft.com/office/drawing/2014/main" id="{71244DF2-AC2E-427F-B4BD-D588E45ED9E6}"/>
                </a:ext>
              </a:extLst>
            </p:cNvPr>
            <p:cNvSpPr txBox="1">
              <a:spLocks noChangeArrowheads="1"/>
            </p:cNvSpPr>
            <p:nvPr/>
          </p:nvSpPr>
          <p:spPr bwMode="auto">
            <a:xfrm>
              <a:off x="15407" y="-270357"/>
              <a:ext cx="1819910" cy="676910"/>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457200" rtl="0" eaLnBrk="1" fontAlgn="auto" latinLnBrk="0" hangingPunct="1">
                <a:lnSpc>
                  <a:spcPct val="80000"/>
                </a:lnSpc>
                <a:spcBef>
                  <a:spcPts val="0"/>
                </a:spcBef>
                <a:spcAft>
                  <a:spcPts val="800"/>
                </a:spcAft>
                <a:buClrTx/>
                <a:buSzTx/>
                <a:buFontTx/>
                <a:buNone/>
                <a:tabLst/>
                <a:defRPr/>
              </a:pP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Efectes</a:t>
              </a:r>
              <a:r>
                <a:rPr kumimoji="0" lang="en-GB"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mn-cs"/>
                </a:rPr>
                <a:t> </a:t>
              </a: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adversos</a:t>
              </a:r>
              <a:r>
                <a:rPr kumimoji="0" lang="en-GB"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mn-cs"/>
                </a:rPr>
                <a:t> </a:t>
              </a: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sobre</a:t>
              </a:r>
              <a:r>
                <a:rPr kumimoji="0" lang="en-GB"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mn-cs"/>
                </a:rPr>
                <a:t> </a:t>
              </a: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el</a:t>
              </a:r>
              <a:r>
                <a:rPr kumimoji="0" lang="en-GB"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mn-cs"/>
                </a:rPr>
                <a:t> </a:t>
              </a: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cervell</a:t>
              </a:r>
              <a:r>
                <a:rPr kumimoji="0" lang="en-GB"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mn-cs"/>
                </a:rPr>
                <a:t> </a:t>
              </a: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i</a:t>
              </a:r>
              <a:r>
                <a:rPr kumimoji="0" lang="en-GB"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mn-cs"/>
                </a:rPr>
                <a:t> </a:t>
              </a: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desenvolupament</a:t>
              </a:r>
              <a:r>
                <a:rPr kumimoji="0" lang="en-GB"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mn-cs"/>
                </a:rPr>
                <a:t> </a:t>
              </a: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cognitiu</a:t>
              </a:r>
              <a:endParaRPr kumimoji="0" lang="es-E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pSp>
      <p:grpSp>
        <p:nvGrpSpPr>
          <p:cNvPr id="21" name="Grupo 20">
            <a:extLst>
              <a:ext uri="{FF2B5EF4-FFF2-40B4-BE49-F238E27FC236}">
                <a16:creationId xmlns:a16="http://schemas.microsoft.com/office/drawing/2014/main" id="{B02832ED-2D46-4E7C-A457-1484502451B9}"/>
              </a:ext>
            </a:extLst>
          </p:cNvPr>
          <p:cNvGrpSpPr/>
          <p:nvPr/>
        </p:nvGrpSpPr>
        <p:grpSpPr>
          <a:xfrm>
            <a:off x="5235365" y="4176900"/>
            <a:ext cx="4728189" cy="2425927"/>
            <a:chOff x="0" y="-131981"/>
            <a:chExt cx="4870640" cy="2705636"/>
          </a:xfrm>
        </p:grpSpPr>
        <p:grpSp>
          <p:nvGrpSpPr>
            <p:cNvPr id="22" name="Grupo 21">
              <a:extLst>
                <a:ext uri="{FF2B5EF4-FFF2-40B4-BE49-F238E27FC236}">
                  <a16:creationId xmlns:a16="http://schemas.microsoft.com/office/drawing/2014/main" id="{8AF1DCEE-D4A0-42CB-A2EF-4FAA49AB0826}"/>
                </a:ext>
              </a:extLst>
            </p:cNvPr>
            <p:cNvGrpSpPr/>
            <p:nvPr/>
          </p:nvGrpSpPr>
          <p:grpSpPr>
            <a:xfrm>
              <a:off x="0" y="-131981"/>
              <a:ext cx="4870640" cy="2705636"/>
              <a:chOff x="0" y="-131981"/>
              <a:chExt cx="4870640" cy="2705636"/>
            </a:xfrm>
          </p:grpSpPr>
          <p:pic>
            <p:nvPicPr>
              <p:cNvPr id="24" name="Imagen 23">
                <a:extLst>
                  <a:ext uri="{FF2B5EF4-FFF2-40B4-BE49-F238E27FC236}">
                    <a16:creationId xmlns:a16="http://schemas.microsoft.com/office/drawing/2014/main" id="{C2DCDE56-E7FC-47C5-A980-C04E2A579DD0}"/>
                  </a:ext>
                </a:extLst>
              </p:cNvPr>
              <p:cNvPicPr>
                <a:picLocks noChangeAspect="1"/>
              </p:cNvPicPr>
              <p:nvPr/>
            </p:nvPicPr>
            <p:blipFill rotWithShape="1">
              <a:blip r:embed="rId7">
                <a:extLst>
                  <a:ext uri="{28A0092B-C50C-407E-A947-70E740481C1C}">
                    <a14:useLocalDpi xmlns:a14="http://schemas.microsoft.com/office/drawing/2010/main" val="0"/>
                  </a:ext>
                </a:extLst>
              </a:blip>
              <a:srcRect l="29802" t="38423" r="21355" b="10115"/>
              <a:stretch/>
            </p:blipFill>
            <p:spPr bwMode="auto">
              <a:xfrm>
                <a:off x="0" y="0"/>
                <a:ext cx="4342765" cy="2573655"/>
              </a:xfrm>
              <a:prstGeom prst="rect">
                <a:avLst/>
              </a:prstGeom>
              <a:ln>
                <a:noFill/>
              </a:ln>
              <a:extLst>
                <a:ext uri="{53640926-AAD7-44D8-BBD7-CCE9431645EC}">
                  <a14:shadowObscured xmlns:a14="http://schemas.microsoft.com/office/drawing/2010/main"/>
                </a:ext>
              </a:extLst>
            </p:spPr>
          </p:pic>
          <p:sp>
            <p:nvSpPr>
              <p:cNvPr id="25" name="Cuadro de texto 2">
                <a:extLst>
                  <a:ext uri="{FF2B5EF4-FFF2-40B4-BE49-F238E27FC236}">
                    <a16:creationId xmlns:a16="http://schemas.microsoft.com/office/drawing/2014/main" id="{02418A14-9CD6-4677-9ECA-39FA96D38383}"/>
                  </a:ext>
                </a:extLst>
              </p:cNvPr>
              <p:cNvSpPr txBox="1">
                <a:spLocks noChangeArrowheads="1"/>
              </p:cNvSpPr>
              <p:nvPr/>
            </p:nvSpPr>
            <p:spPr bwMode="auto">
              <a:xfrm>
                <a:off x="3157947" y="-131981"/>
                <a:ext cx="1712693" cy="943268"/>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457200" rtl="0" eaLnBrk="1" fontAlgn="auto" latinLnBrk="0" hangingPunct="1">
                  <a:lnSpc>
                    <a:spcPct val="80000"/>
                  </a:lnSpc>
                  <a:spcBef>
                    <a:spcPts val="0"/>
                  </a:spcBef>
                  <a:spcAft>
                    <a:spcPts val="800"/>
                  </a:spcAft>
                  <a:buClrTx/>
                  <a:buSzTx/>
                  <a:buFontTx/>
                  <a:buNone/>
                  <a:tabLst/>
                  <a:defRPr/>
                </a:pP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Efectes</a:t>
                </a:r>
                <a:r>
                  <a:rPr kumimoji="0" lang="en-GB"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mn-cs"/>
                  </a:rPr>
                  <a:t> </a:t>
                </a: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precoços</a:t>
                </a:r>
                <a:r>
                  <a:rPr kumimoji="0" lang="en-GB"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mn-cs"/>
                  </a:rPr>
                  <a:t> </a:t>
                </a: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sobre</a:t>
                </a:r>
                <a:r>
                  <a:rPr kumimoji="0" lang="en-GB"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mn-cs"/>
                  </a:rPr>
                  <a:t> </a:t>
                </a: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el</a:t>
                </a:r>
                <a:r>
                  <a:rPr kumimoji="0" lang="en-GB"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mn-cs"/>
                  </a:rPr>
                  <a:t> </a:t>
                </a: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cervell</a:t>
                </a:r>
                <a:r>
                  <a:rPr kumimoji="0" lang="en-GB"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mn-cs"/>
                  </a:rPr>
                  <a:t> </a:t>
                </a: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fetal</a:t>
                </a:r>
                <a:r>
                  <a:rPr kumimoji="0" lang="en-GB"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mn-cs"/>
                  </a:rPr>
                  <a:t> </a:t>
                </a: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detectats</a:t>
                </a:r>
                <a:r>
                  <a:rPr kumimoji="0" lang="en-GB"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mn-cs"/>
                  </a:rPr>
                  <a:t> per </a:t>
                </a: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ecografia</a:t>
                </a:r>
                <a:r>
                  <a:rPr kumimoji="0" lang="en-GB"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mn-cs"/>
                  </a:rPr>
                  <a:t> </a:t>
                </a:r>
                <a:endParaRPr kumimoji="0" lang="es-E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pSp>
        <p:sp>
          <p:nvSpPr>
            <p:cNvPr id="23" name="Cuadro de texto 2">
              <a:extLst>
                <a:ext uri="{FF2B5EF4-FFF2-40B4-BE49-F238E27FC236}">
                  <a16:creationId xmlns:a16="http://schemas.microsoft.com/office/drawing/2014/main" id="{66D4DA8B-7F6E-487E-BB4F-46203B7B7E1F}"/>
                </a:ext>
              </a:extLst>
            </p:cNvPr>
            <p:cNvSpPr txBox="1">
              <a:spLocks noChangeArrowheads="1"/>
            </p:cNvSpPr>
            <p:nvPr/>
          </p:nvSpPr>
          <p:spPr bwMode="auto">
            <a:xfrm>
              <a:off x="3756791" y="1099758"/>
              <a:ext cx="515003" cy="415564"/>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457200" rtl="0" eaLnBrk="1" fontAlgn="auto" latinLnBrk="0" hangingPunct="1">
                <a:lnSpc>
                  <a:spcPct val="80000"/>
                </a:lnSpc>
                <a:spcBef>
                  <a:spcPts val="0"/>
                </a:spcBef>
                <a:spcAft>
                  <a:spcPts val="800"/>
                </a:spcAft>
                <a:buClrTx/>
                <a:buSzTx/>
                <a:buFontTx/>
                <a:buNone/>
                <a:tabLst/>
                <a:defRPr/>
              </a:pPr>
              <a:r>
                <a:rPr kumimoji="0" lang="en-GB" sz="2400" b="1" i="0" u="none" strike="noStrike" kern="1200" cap="none" spc="0" normalizeH="0" baseline="0" noProof="0" dirty="0">
                  <a:ln>
                    <a:noFill/>
                  </a:ln>
                  <a:solidFill>
                    <a:prstClr val="black"/>
                  </a:solidFill>
                  <a:effectLst/>
                  <a:highlight>
                    <a:srgbClr val="00FFFF"/>
                  </a:highlight>
                  <a:uLnTx/>
                  <a:uFillTx/>
                  <a:latin typeface="Vrinda" panose="020B0502040204020203" pitchFamily="34" charset="0"/>
                  <a:ea typeface="Calibri" panose="020F0502020204030204" pitchFamily="34" charset="0"/>
                  <a:cs typeface="+mn-cs"/>
                </a:rPr>
                <a:t>?</a:t>
              </a:r>
              <a:endParaRPr kumimoji="0" lang="es-ES" sz="1600"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Calibri" panose="020F0502020204030204" pitchFamily="34" charset="0"/>
                <a:cs typeface="+mn-cs"/>
              </a:endParaRPr>
            </a:p>
          </p:txBody>
        </p:sp>
      </p:grpSp>
      <p:grpSp>
        <p:nvGrpSpPr>
          <p:cNvPr id="26" name="Grupo 25">
            <a:extLst>
              <a:ext uri="{FF2B5EF4-FFF2-40B4-BE49-F238E27FC236}">
                <a16:creationId xmlns:a16="http://schemas.microsoft.com/office/drawing/2014/main" id="{15BE7B25-90A9-4A2E-A3B5-8335A95F1DFD}"/>
              </a:ext>
            </a:extLst>
          </p:cNvPr>
          <p:cNvGrpSpPr/>
          <p:nvPr/>
        </p:nvGrpSpPr>
        <p:grpSpPr>
          <a:xfrm>
            <a:off x="766870" y="2059926"/>
            <a:ext cx="3024505" cy="1903841"/>
            <a:chOff x="141531" y="54965"/>
            <a:chExt cx="3025123" cy="1904463"/>
          </a:xfrm>
        </p:grpSpPr>
        <p:grpSp>
          <p:nvGrpSpPr>
            <p:cNvPr id="27" name="Grupo 26">
              <a:extLst>
                <a:ext uri="{FF2B5EF4-FFF2-40B4-BE49-F238E27FC236}">
                  <a16:creationId xmlns:a16="http://schemas.microsoft.com/office/drawing/2014/main" id="{1E6166C1-0D8C-48F6-BB2A-6EEB679FC211}"/>
                </a:ext>
              </a:extLst>
            </p:cNvPr>
            <p:cNvGrpSpPr/>
            <p:nvPr/>
          </p:nvGrpSpPr>
          <p:grpSpPr>
            <a:xfrm>
              <a:off x="141531" y="54965"/>
              <a:ext cx="2980334" cy="1904463"/>
              <a:chOff x="141531" y="54965"/>
              <a:chExt cx="2980334" cy="1904463"/>
            </a:xfrm>
          </p:grpSpPr>
          <p:pic>
            <p:nvPicPr>
              <p:cNvPr id="32" name="Imagen 31">
                <a:extLst>
                  <a:ext uri="{FF2B5EF4-FFF2-40B4-BE49-F238E27FC236}">
                    <a16:creationId xmlns:a16="http://schemas.microsoft.com/office/drawing/2014/main" id="{C6C43578-C6BC-408C-9546-D451F78F0D7C}"/>
                  </a:ext>
                </a:extLst>
              </p:cNvPr>
              <p:cNvPicPr>
                <a:picLocks noChangeAspect="1"/>
              </p:cNvPicPr>
              <p:nvPr/>
            </p:nvPicPr>
            <p:blipFill rotWithShape="1">
              <a:blip r:embed="rId8">
                <a:extLst>
                  <a:ext uri="{28A0092B-C50C-407E-A947-70E740481C1C}">
                    <a14:useLocalDpi xmlns:a14="http://schemas.microsoft.com/office/drawing/2010/main" val="0"/>
                  </a:ext>
                </a:extLst>
              </a:blip>
              <a:srcRect l="33108" t="59403" r="37562" b="11865"/>
              <a:stretch/>
            </p:blipFill>
            <p:spPr bwMode="auto">
              <a:xfrm>
                <a:off x="141531" y="317567"/>
                <a:ext cx="2980334" cy="1641861"/>
              </a:xfrm>
              <a:prstGeom prst="rect">
                <a:avLst/>
              </a:prstGeom>
              <a:ln>
                <a:noFill/>
              </a:ln>
              <a:extLst>
                <a:ext uri="{53640926-AAD7-44D8-BBD7-CCE9431645EC}">
                  <a14:shadowObscured xmlns:a14="http://schemas.microsoft.com/office/drawing/2010/main"/>
                </a:ext>
              </a:extLst>
            </p:spPr>
          </p:pic>
          <p:sp>
            <p:nvSpPr>
              <p:cNvPr id="33" name="Cuadro de texto 2">
                <a:extLst>
                  <a:ext uri="{FF2B5EF4-FFF2-40B4-BE49-F238E27FC236}">
                    <a16:creationId xmlns:a16="http://schemas.microsoft.com/office/drawing/2014/main" id="{484C67A5-CE18-4FDD-97A6-CAB999EC9791}"/>
                  </a:ext>
                </a:extLst>
              </p:cNvPr>
              <p:cNvSpPr txBox="1">
                <a:spLocks noChangeArrowheads="1"/>
              </p:cNvSpPr>
              <p:nvPr/>
            </p:nvSpPr>
            <p:spPr bwMode="auto">
              <a:xfrm>
                <a:off x="530657" y="54965"/>
                <a:ext cx="2202082" cy="283030"/>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80000"/>
                  </a:lnSpc>
                  <a:spcBef>
                    <a:spcPts val="0"/>
                  </a:spcBef>
                  <a:spcAft>
                    <a:spcPts val="800"/>
                  </a:spcAft>
                  <a:buClrTx/>
                  <a:buSzTx/>
                  <a:buFontTx/>
                  <a:buNone/>
                  <a:tabLst/>
                  <a:defRPr/>
                </a:pP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Contaminació</a:t>
                </a:r>
                <a:r>
                  <a:rPr kumimoji="0" lang="en-GB" sz="1600" b="1" i="0" u="none" strike="noStrike" kern="1200" cap="none" spc="0" normalizeH="0" baseline="0" noProof="0" dirty="0">
                    <a:ln>
                      <a:noFill/>
                    </a:ln>
                    <a:solidFill>
                      <a:prstClr val="black"/>
                    </a:solidFill>
                    <a:effectLst/>
                    <a:uLnTx/>
                    <a:uFillTx/>
                    <a:latin typeface="Vrinda" panose="020B0502040204020203" pitchFamily="34" charset="0"/>
                    <a:ea typeface="Calibri" panose="020F0502020204030204" pitchFamily="34" charset="0"/>
                    <a:cs typeface="+mn-cs"/>
                  </a:rPr>
                  <a:t> de </a:t>
                </a:r>
                <a:r>
                  <a:rPr kumimoji="0" lang="en-GB" sz="1600" b="1" i="0" u="none" strike="noStrike" kern="1200" cap="none" spc="0" normalizeH="0" baseline="0" noProof="0" dirty="0" err="1">
                    <a:ln>
                      <a:noFill/>
                    </a:ln>
                    <a:solidFill>
                      <a:prstClr val="black"/>
                    </a:solidFill>
                    <a:effectLst/>
                    <a:uLnTx/>
                    <a:uFillTx/>
                    <a:latin typeface="Vrinda" panose="020B0502040204020203" pitchFamily="34" charset="0"/>
                    <a:ea typeface="Calibri" panose="020F0502020204030204" pitchFamily="34" charset="0"/>
                    <a:cs typeface="+mn-cs"/>
                  </a:rPr>
                  <a:t>l’aire</a:t>
                </a:r>
                <a:endParaRPr kumimoji="0" lang="es-E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pSp>
        <p:grpSp>
          <p:nvGrpSpPr>
            <p:cNvPr id="28" name="Grupo 27">
              <a:extLst>
                <a:ext uri="{FF2B5EF4-FFF2-40B4-BE49-F238E27FC236}">
                  <a16:creationId xmlns:a16="http://schemas.microsoft.com/office/drawing/2014/main" id="{029DEAA0-AD07-4EFB-9146-7AC4F883F9A0}"/>
                </a:ext>
              </a:extLst>
            </p:cNvPr>
            <p:cNvGrpSpPr/>
            <p:nvPr/>
          </p:nvGrpSpPr>
          <p:grpSpPr>
            <a:xfrm>
              <a:off x="1763487" y="610856"/>
              <a:ext cx="1403167" cy="511655"/>
              <a:chOff x="21772" y="77456"/>
              <a:chExt cx="1403167" cy="511655"/>
            </a:xfrm>
          </p:grpSpPr>
          <p:sp>
            <p:nvSpPr>
              <p:cNvPr id="29" name="Cuadro de texto 2">
                <a:extLst>
                  <a:ext uri="{FF2B5EF4-FFF2-40B4-BE49-F238E27FC236}">
                    <a16:creationId xmlns:a16="http://schemas.microsoft.com/office/drawing/2014/main" id="{78830131-11B4-40D1-BF7E-4CF918423080}"/>
                  </a:ext>
                </a:extLst>
              </p:cNvPr>
              <p:cNvSpPr txBox="1">
                <a:spLocks noChangeArrowheads="1"/>
              </p:cNvSpPr>
              <p:nvPr/>
            </p:nvSpPr>
            <p:spPr bwMode="auto">
              <a:xfrm>
                <a:off x="21772" y="250377"/>
                <a:ext cx="511629" cy="266638"/>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80000"/>
                  </a:lnSpc>
                  <a:spcBef>
                    <a:spcPts val="0"/>
                  </a:spcBef>
                  <a:spcAft>
                    <a:spcPts val="800"/>
                  </a:spcAft>
                  <a:buClrTx/>
                  <a:buSzTx/>
                  <a:buFontTx/>
                  <a:buNone/>
                  <a:tabLst/>
                  <a:defRPr/>
                </a:pPr>
                <a:r>
                  <a:rPr kumimoji="0" lang="en-GB" sz="1300" b="1" i="0" u="none" strike="noStrike" kern="1200" cap="none" spc="0" normalizeH="0" baseline="0" noProof="0">
                    <a:ln>
                      <a:noFill/>
                    </a:ln>
                    <a:solidFill>
                      <a:prstClr val="black"/>
                    </a:solidFill>
                    <a:effectLst/>
                    <a:uLnTx/>
                    <a:uFillTx/>
                    <a:latin typeface="Vrinda" panose="020B0502040204020203" pitchFamily="34" charset="0"/>
                    <a:ea typeface="Calibri" panose="020F0502020204030204" pitchFamily="34" charset="0"/>
                    <a:cs typeface="+mn-cs"/>
                  </a:rPr>
                  <a:t>NO2</a:t>
                </a:r>
                <a:endParaRPr kumimoji="0" lang="es-ES" sz="11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30" name="Cuadro de texto 2">
                <a:extLst>
                  <a:ext uri="{FF2B5EF4-FFF2-40B4-BE49-F238E27FC236}">
                    <a16:creationId xmlns:a16="http://schemas.microsoft.com/office/drawing/2014/main" id="{D751D897-8E36-4BB7-8049-C224CA9A2C16}"/>
                  </a:ext>
                </a:extLst>
              </p:cNvPr>
              <p:cNvSpPr txBox="1">
                <a:spLocks noChangeArrowheads="1"/>
              </p:cNvSpPr>
              <p:nvPr/>
            </p:nvSpPr>
            <p:spPr bwMode="auto">
              <a:xfrm>
                <a:off x="304800" y="77456"/>
                <a:ext cx="729343" cy="283029"/>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80000"/>
                  </a:lnSpc>
                  <a:spcBef>
                    <a:spcPts val="0"/>
                  </a:spcBef>
                  <a:spcAft>
                    <a:spcPts val="800"/>
                  </a:spcAft>
                  <a:buClrTx/>
                  <a:buSzTx/>
                  <a:buFontTx/>
                  <a:buNone/>
                  <a:tabLst/>
                  <a:defRPr/>
                </a:pPr>
                <a:r>
                  <a:rPr kumimoji="0" lang="en-GB" sz="1300" b="1" i="0" u="none" strike="noStrike" kern="1200" cap="none" spc="0" normalizeH="0" baseline="0" noProof="0">
                    <a:ln>
                      <a:noFill/>
                    </a:ln>
                    <a:solidFill>
                      <a:prstClr val="black"/>
                    </a:solidFill>
                    <a:effectLst/>
                    <a:uLnTx/>
                    <a:uFillTx/>
                    <a:latin typeface="Vrinda" panose="020B0502040204020203" pitchFamily="34" charset="0"/>
                    <a:ea typeface="Calibri" panose="020F0502020204030204" pitchFamily="34" charset="0"/>
                    <a:cs typeface="+mn-cs"/>
                  </a:rPr>
                  <a:t>PM2.5</a:t>
                </a:r>
                <a:endParaRPr kumimoji="0" lang="es-ES" sz="11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31" name="Cuadro de texto 2">
                <a:extLst>
                  <a:ext uri="{FF2B5EF4-FFF2-40B4-BE49-F238E27FC236}">
                    <a16:creationId xmlns:a16="http://schemas.microsoft.com/office/drawing/2014/main" id="{B4201E1D-498A-4886-8502-7BC1AAAFED66}"/>
                  </a:ext>
                </a:extLst>
              </p:cNvPr>
              <p:cNvSpPr txBox="1">
                <a:spLocks noChangeArrowheads="1"/>
              </p:cNvSpPr>
              <p:nvPr/>
            </p:nvSpPr>
            <p:spPr bwMode="auto">
              <a:xfrm>
                <a:off x="695596" y="306082"/>
                <a:ext cx="729343" cy="283029"/>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80000"/>
                  </a:lnSpc>
                  <a:spcBef>
                    <a:spcPts val="0"/>
                  </a:spcBef>
                  <a:spcAft>
                    <a:spcPts val="800"/>
                  </a:spcAft>
                  <a:buClrTx/>
                  <a:buSzTx/>
                  <a:buFontTx/>
                  <a:buNone/>
                  <a:tabLst/>
                  <a:defRPr/>
                </a:pPr>
                <a:r>
                  <a:rPr kumimoji="0" lang="en-GB" sz="1300" b="1" i="0" u="none" strike="noStrike" kern="1200" cap="none" spc="0" normalizeH="0" baseline="0" noProof="0">
                    <a:ln>
                      <a:noFill/>
                    </a:ln>
                    <a:solidFill>
                      <a:prstClr val="black"/>
                    </a:solidFill>
                    <a:effectLst/>
                    <a:uLnTx/>
                    <a:uFillTx/>
                    <a:latin typeface="Vrinda" panose="020B0502040204020203" pitchFamily="34" charset="0"/>
                    <a:ea typeface="Calibri" panose="020F0502020204030204" pitchFamily="34" charset="0"/>
                    <a:cs typeface="+mn-cs"/>
                  </a:rPr>
                  <a:t>BC</a:t>
                </a:r>
                <a:endParaRPr kumimoji="0" lang="es-ES" sz="11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pSp>
      </p:grpSp>
      <p:sp>
        <p:nvSpPr>
          <p:cNvPr id="34" name="Flecha: a la derecha 33">
            <a:extLst>
              <a:ext uri="{FF2B5EF4-FFF2-40B4-BE49-F238E27FC236}">
                <a16:creationId xmlns:a16="http://schemas.microsoft.com/office/drawing/2014/main" id="{CA2E37F8-FD52-42BA-AE37-929233DF370D}"/>
              </a:ext>
            </a:extLst>
          </p:cNvPr>
          <p:cNvSpPr/>
          <p:nvPr/>
        </p:nvSpPr>
        <p:spPr>
          <a:xfrm>
            <a:off x="4027523" y="2929340"/>
            <a:ext cx="441955" cy="251422"/>
          </a:xfrm>
          <a:prstGeom prst="rightArrow">
            <a:avLst/>
          </a:prstGeom>
          <a:solidFill>
            <a:schemeClr val="accent3">
              <a:lumMod val="20000"/>
              <a:lumOff val="80000"/>
            </a:schemeClr>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lecha: a la derecha 34">
            <a:extLst>
              <a:ext uri="{FF2B5EF4-FFF2-40B4-BE49-F238E27FC236}">
                <a16:creationId xmlns:a16="http://schemas.microsoft.com/office/drawing/2014/main" id="{895F7B0B-586F-4D53-A992-FAACA80F8F53}"/>
              </a:ext>
            </a:extLst>
          </p:cNvPr>
          <p:cNvSpPr/>
          <p:nvPr/>
        </p:nvSpPr>
        <p:spPr>
          <a:xfrm>
            <a:off x="6392493" y="2934638"/>
            <a:ext cx="441955" cy="251422"/>
          </a:xfrm>
          <a:prstGeom prst="rightArrow">
            <a:avLst/>
          </a:prstGeom>
          <a:solidFill>
            <a:schemeClr val="accent3">
              <a:lumMod val="20000"/>
              <a:lumOff val="80000"/>
            </a:schemeClr>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lecha: a la derecha 35">
            <a:extLst>
              <a:ext uri="{FF2B5EF4-FFF2-40B4-BE49-F238E27FC236}">
                <a16:creationId xmlns:a16="http://schemas.microsoft.com/office/drawing/2014/main" id="{C4A2845B-EE3D-4C21-9050-3E1B3F1B8513}"/>
              </a:ext>
            </a:extLst>
          </p:cNvPr>
          <p:cNvSpPr/>
          <p:nvPr/>
        </p:nvSpPr>
        <p:spPr>
          <a:xfrm>
            <a:off x="2142500" y="5576165"/>
            <a:ext cx="441955" cy="251422"/>
          </a:xfrm>
          <a:prstGeom prst="rightArrow">
            <a:avLst/>
          </a:prstGeom>
          <a:solidFill>
            <a:schemeClr val="accent3">
              <a:lumMod val="20000"/>
              <a:lumOff val="80000"/>
            </a:schemeClr>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lecha: a la derecha 36">
            <a:extLst>
              <a:ext uri="{FF2B5EF4-FFF2-40B4-BE49-F238E27FC236}">
                <a16:creationId xmlns:a16="http://schemas.microsoft.com/office/drawing/2014/main" id="{7C4C6066-F379-4448-BBE0-EA1EC035E128}"/>
              </a:ext>
            </a:extLst>
          </p:cNvPr>
          <p:cNvSpPr/>
          <p:nvPr/>
        </p:nvSpPr>
        <p:spPr>
          <a:xfrm rot="5400000">
            <a:off x="8164004" y="3953196"/>
            <a:ext cx="241935" cy="250825"/>
          </a:xfrm>
          <a:prstGeom prst="rightArrow">
            <a:avLst/>
          </a:prstGeom>
          <a:solidFill>
            <a:schemeClr val="accent3">
              <a:lumMod val="20000"/>
              <a:lumOff val="80000"/>
            </a:schemeClr>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Flecha: a la derecha 38">
            <a:extLst>
              <a:ext uri="{FF2B5EF4-FFF2-40B4-BE49-F238E27FC236}">
                <a16:creationId xmlns:a16="http://schemas.microsoft.com/office/drawing/2014/main" id="{B7D96B6C-A1AA-46F3-B25F-E09A96007033}"/>
              </a:ext>
            </a:extLst>
          </p:cNvPr>
          <p:cNvSpPr/>
          <p:nvPr/>
        </p:nvSpPr>
        <p:spPr>
          <a:xfrm rot="10800000">
            <a:off x="4576829" y="5585761"/>
            <a:ext cx="441955" cy="251422"/>
          </a:xfrm>
          <a:prstGeom prst="rightArrow">
            <a:avLst/>
          </a:prstGeom>
          <a:solidFill>
            <a:schemeClr val="accent3">
              <a:lumMod val="20000"/>
              <a:lumOff val="80000"/>
            </a:schemeClr>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Flecha: a la derecha 39">
            <a:extLst>
              <a:ext uri="{FF2B5EF4-FFF2-40B4-BE49-F238E27FC236}">
                <a16:creationId xmlns:a16="http://schemas.microsoft.com/office/drawing/2014/main" id="{C54CDCD8-772E-4241-8A26-6741588CC37A}"/>
              </a:ext>
            </a:extLst>
          </p:cNvPr>
          <p:cNvSpPr/>
          <p:nvPr/>
        </p:nvSpPr>
        <p:spPr>
          <a:xfrm rot="5400000">
            <a:off x="1241079" y="3995039"/>
            <a:ext cx="241935" cy="250825"/>
          </a:xfrm>
          <a:prstGeom prst="rightArrow">
            <a:avLst/>
          </a:prstGeom>
          <a:solidFill>
            <a:schemeClr val="accent3">
              <a:lumMod val="20000"/>
              <a:lumOff val="80000"/>
            </a:schemeClr>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5790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a:extLst>
              <a:ext uri="{FF2B5EF4-FFF2-40B4-BE49-F238E27FC236}">
                <a16:creationId xmlns:a16="http://schemas.microsoft.com/office/drawing/2014/main" id="{EEEFAA93-1330-4026-96A0-56F4130CF1E8}"/>
              </a:ext>
            </a:extLst>
          </p:cNvPr>
          <p:cNvPicPr>
            <a:picLocks noChangeAspect="1"/>
          </p:cNvPicPr>
          <p:nvPr/>
        </p:nvPicPr>
        <p:blipFill>
          <a:blip r:embed="rId2"/>
          <a:stretch>
            <a:fillRect/>
          </a:stretch>
        </p:blipFill>
        <p:spPr>
          <a:xfrm>
            <a:off x="0" y="2148"/>
            <a:ext cx="10694849" cy="7557525"/>
          </a:xfrm>
          <a:prstGeom prst="rect">
            <a:avLst/>
          </a:prstGeom>
          <a:noFill/>
          <a:ln cap="flat">
            <a:noFill/>
          </a:ln>
        </p:spPr>
      </p:pic>
      <p:sp>
        <p:nvSpPr>
          <p:cNvPr id="3" name="Rectángulo 5">
            <a:extLst>
              <a:ext uri="{FF2B5EF4-FFF2-40B4-BE49-F238E27FC236}">
                <a16:creationId xmlns:a16="http://schemas.microsoft.com/office/drawing/2014/main" id="{167DD36D-7780-4971-8E35-F2993028AE45}"/>
              </a:ext>
            </a:extLst>
          </p:cNvPr>
          <p:cNvSpPr/>
          <p:nvPr/>
        </p:nvSpPr>
        <p:spPr>
          <a:xfrm>
            <a:off x="526209" y="448833"/>
            <a:ext cx="9626053" cy="528349"/>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457200" rtl="0" fontAlgn="auto" hangingPunct="1">
              <a:lnSpc>
                <a:spcPts val="3400"/>
              </a:lnSpc>
              <a:spcBef>
                <a:spcPts val="0"/>
              </a:spcBef>
              <a:spcAft>
                <a:spcPts val="0"/>
              </a:spcAft>
              <a:buNone/>
              <a:tabLst/>
              <a:defRPr sz="1800" b="0" i="0" u="none" strike="noStrike" kern="0" cap="none" spc="0" baseline="0">
                <a:solidFill>
                  <a:srgbClr val="000000"/>
                </a:solidFill>
                <a:uFillTx/>
              </a:defRPr>
            </a:pPr>
            <a:r>
              <a:rPr lang="es-ES" sz="3200" b="1" i="0" u="none" strike="noStrike" kern="1200" cap="none" spc="0" baseline="0">
                <a:solidFill>
                  <a:srgbClr val="29AA97"/>
                </a:solidFill>
                <a:uFillTx/>
                <a:latin typeface="Calibri"/>
                <a:ea typeface="Calibri"/>
                <a:cs typeface="Calibri"/>
              </a:rPr>
              <a:t>Discussió</a:t>
            </a:r>
            <a:endParaRPr lang="en-US" sz="1800" b="0" i="0" u="none" strike="noStrike" kern="1200" cap="none" spc="0" baseline="0">
              <a:solidFill>
                <a:srgbClr val="000000"/>
              </a:solidFill>
              <a:uFillTx/>
              <a:latin typeface="Calibri"/>
            </a:endParaRPr>
          </a:p>
        </p:txBody>
      </p:sp>
      <p:sp>
        <p:nvSpPr>
          <p:cNvPr id="4" name="Content Placeholder 2">
            <a:extLst>
              <a:ext uri="{FF2B5EF4-FFF2-40B4-BE49-F238E27FC236}">
                <a16:creationId xmlns:a16="http://schemas.microsoft.com/office/drawing/2014/main" id="{C6795200-8F47-403A-973C-72AA69BC209E}"/>
              </a:ext>
            </a:extLst>
          </p:cNvPr>
          <p:cNvSpPr/>
          <p:nvPr/>
        </p:nvSpPr>
        <p:spPr>
          <a:xfrm>
            <a:off x="435446" y="1658054"/>
            <a:ext cx="9551164" cy="4401281"/>
          </a:xfrm>
          <a:prstGeom prst="rect">
            <a:avLst/>
          </a:prstGeom>
          <a:noFill/>
          <a:ln cap="flat">
            <a:noFill/>
            <a:prstDash val="solid"/>
          </a:ln>
        </p:spPr>
        <p:txBody>
          <a:bodyPr vert="horz" wrap="square" lIns="91440" tIns="45720" rIns="91440" bIns="45720" anchor="t" anchorCtr="0" compatLnSpc="1">
            <a:normAutofit/>
          </a:bodyPr>
          <a:lstStyle/>
          <a:p>
            <a:pPr marL="285750" marR="0" lvl="0" indent="-285750" algn="l" defTabSz="914400" rtl="0" fontAlgn="auto" hangingPunct="1">
              <a:lnSpc>
                <a:spcPct val="90000"/>
              </a:lnSpc>
              <a:spcBef>
                <a:spcPts val="1000"/>
              </a:spcBef>
              <a:spcAft>
                <a:spcPts val="0"/>
              </a:spcAft>
              <a:buSzPct val="100000"/>
              <a:buFont typeface="Calibri" pitchFamily="34"/>
              <a:buChar char="-"/>
              <a:tabLst/>
              <a:defRPr sz="1800" b="0" i="0" u="none" strike="noStrike" kern="0" cap="none" spc="0" baseline="0">
                <a:solidFill>
                  <a:srgbClr val="000000"/>
                </a:solidFill>
                <a:uFillTx/>
              </a:defRPr>
            </a:pPr>
            <a:r>
              <a:rPr lang="es-ES" sz="2000" b="0" i="0" u="none" strike="noStrike" kern="1200" cap="none" spc="0" baseline="0">
                <a:solidFill>
                  <a:srgbClr val="000000"/>
                </a:solidFill>
                <a:uFillTx/>
                <a:latin typeface="Calibri"/>
                <a:ea typeface="Calibri"/>
                <a:cs typeface="Calibri"/>
              </a:rPr>
              <a:t>La contaminació de l'aire pot tenir un efecte sobre la salut mental a curt termini, fins i tot en contextos com l'atenció primaria (menys greus però més població)</a:t>
            </a:r>
          </a:p>
          <a:p>
            <a:pPr marL="228600" marR="0" lvl="0" indent="-228600" algn="l" defTabSz="914400" rtl="0" fontAlgn="auto" hangingPunct="1">
              <a:lnSpc>
                <a:spcPct val="90000"/>
              </a:lnSpc>
              <a:spcBef>
                <a:spcPts val="1000"/>
              </a:spcBef>
              <a:spcAft>
                <a:spcPts val="0"/>
              </a:spcAft>
              <a:buSzPct val="100000"/>
              <a:buFont typeface="Calibri" pitchFamily="34"/>
              <a:buChar char="-"/>
              <a:tabLst/>
              <a:defRPr sz="1800" b="0" i="0" u="none" strike="noStrike" kern="0" cap="none" spc="0" baseline="0">
                <a:solidFill>
                  <a:srgbClr val="000000"/>
                </a:solidFill>
                <a:uFillTx/>
              </a:defRPr>
            </a:pPr>
            <a:endParaRPr lang="es-ES" sz="2000" b="0" i="0" u="none" strike="noStrike" kern="1200" cap="none" spc="0" baseline="0">
              <a:solidFill>
                <a:srgbClr val="000000"/>
              </a:solidFill>
              <a:uFillTx/>
              <a:latin typeface="Calibri"/>
              <a:ea typeface="Calibri"/>
              <a:cs typeface="Calibri"/>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s-ES" sz="2000" b="0" i="0" u="none" strike="noStrike" kern="1200" cap="none" spc="0" baseline="0">
                <a:solidFill>
                  <a:srgbClr val="000000"/>
                </a:solidFill>
                <a:uFillTx/>
                <a:latin typeface="Calibri"/>
                <a:ea typeface="Calibri"/>
                <a:cs typeface="Calibri"/>
              </a:rPr>
              <a:t>Fortaleses</a:t>
            </a:r>
          </a:p>
          <a:p>
            <a:pPr marL="285750" marR="0" lvl="0" indent="-285750" algn="l" defTabSz="914400" rtl="0" fontAlgn="auto" hangingPunct="1">
              <a:lnSpc>
                <a:spcPct val="100000"/>
              </a:lnSpc>
              <a:spcBef>
                <a:spcPts val="0"/>
              </a:spcBef>
              <a:spcAft>
                <a:spcPts val="0"/>
              </a:spcAft>
              <a:buSzPct val="100000"/>
              <a:buFont typeface="Calibri" pitchFamily="34"/>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ea typeface="Calibri"/>
                <a:cs typeface="Calibri"/>
              </a:rPr>
              <a:t>Mostra gran</a:t>
            </a:r>
          </a:p>
          <a:p>
            <a:pPr marL="285750" marR="0" lvl="0" indent="-285750" algn="l" defTabSz="914400" rtl="0" fontAlgn="auto" hangingPunct="1">
              <a:lnSpc>
                <a:spcPct val="100000"/>
              </a:lnSpc>
              <a:spcBef>
                <a:spcPts val="0"/>
              </a:spcBef>
              <a:spcAft>
                <a:spcPts val="0"/>
              </a:spcAft>
              <a:buSzPct val="100000"/>
              <a:buFont typeface="Calibri" pitchFamily="34"/>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ea typeface="Calibri"/>
                <a:cs typeface="Calibri"/>
              </a:rPr>
              <a:t>Dades d'atenció primària</a:t>
            </a:r>
          </a:p>
          <a:p>
            <a:pPr marL="285750" marR="0" lvl="0" indent="-285750" algn="l" defTabSz="914400" rtl="0" fontAlgn="auto" hangingPunct="1">
              <a:lnSpc>
                <a:spcPct val="100000"/>
              </a:lnSpc>
              <a:spcBef>
                <a:spcPts val="0"/>
              </a:spcBef>
              <a:spcAft>
                <a:spcPts val="0"/>
              </a:spcAft>
              <a:buSzPct val="100000"/>
              <a:buFont typeface="Calibri" pitchFamily="34"/>
              <a:buChar char="-"/>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Calibri"/>
              <a:ea typeface="Calibri"/>
              <a:cs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ea typeface="Calibri"/>
                <a:cs typeface="Calibri"/>
              </a:rPr>
              <a:t>Limitacions</a:t>
            </a:r>
          </a:p>
          <a:p>
            <a:pPr marL="285750" marR="0" lvl="0" indent="-285750" algn="l" defTabSz="914400" rtl="0" fontAlgn="auto" hangingPunct="1">
              <a:lnSpc>
                <a:spcPct val="100000"/>
              </a:lnSpc>
              <a:spcBef>
                <a:spcPts val="0"/>
              </a:spcBef>
              <a:spcAft>
                <a:spcPts val="0"/>
              </a:spcAft>
              <a:buSzPct val="100000"/>
              <a:buFont typeface="Calibri" pitchFamily="34"/>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ea typeface="Calibri"/>
                <a:cs typeface="Calibri"/>
              </a:rPr>
              <a:t>Doble cobertura</a:t>
            </a:r>
          </a:p>
          <a:p>
            <a:pPr marL="285750" marR="0" lvl="0" indent="-285750" algn="l" defTabSz="914400" rtl="0" fontAlgn="auto" hangingPunct="1">
              <a:lnSpc>
                <a:spcPct val="100000"/>
              </a:lnSpc>
              <a:spcBef>
                <a:spcPts val="0"/>
              </a:spcBef>
              <a:spcAft>
                <a:spcPts val="0"/>
              </a:spcAft>
              <a:buSzPct val="100000"/>
              <a:buFont typeface="Calibri" pitchFamily="34"/>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ea typeface="Calibri"/>
                <a:cs typeface="Calibri"/>
              </a:rPr>
              <a:t>Riscus competitius</a:t>
            </a:r>
          </a:p>
          <a:p>
            <a:pPr marL="285750" marR="0" lvl="0" indent="-285750" algn="l" defTabSz="914400" rtl="0" fontAlgn="auto" hangingPunct="1">
              <a:lnSpc>
                <a:spcPct val="100000"/>
              </a:lnSpc>
              <a:spcBef>
                <a:spcPts val="0"/>
              </a:spcBef>
              <a:spcAft>
                <a:spcPts val="0"/>
              </a:spcAft>
              <a:buSzPct val="100000"/>
              <a:buFont typeface="Calibri" pitchFamily="34"/>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ea typeface="Calibri"/>
                <a:cs typeface="Calibri"/>
              </a:rPr>
              <a:t>Indicació del farmac</a:t>
            </a:r>
          </a:p>
          <a:p>
            <a:pPr marL="228600" marR="0" lvl="0" indent="-228600" algn="l" defTabSz="914400" rtl="0" fontAlgn="auto" hangingPunct="1">
              <a:lnSpc>
                <a:spcPct val="90000"/>
              </a:lnSpc>
              <a:spcBef>
                <a:spcPts val="1000"/>
              </a:spcBef>
              <a:spcAft>
                <a:spcPts val="0"/>
              </a:spcAft>
              <a:buSzPct val="100000"/>
              <a:buFont typeface="Calibri" pitchFamily="34"/>
              <a:buChar char="-"/>
              <a:tabLst/>
              <a:defRPr sz="1800" b="0" i="0" u="none" strike="noStrike" kern="0" cap="none" spc="0" baseline="0">
                <a:solidFill>
                  <a:srgbClr val="000000"/>
                </a:solidFill>
                <a:uFillTx/>
              </a:defRPr>
            </a:pPr>
            <a:endParaRPr lang="es-ES" sz="2000" b="0" i="0" u="none" strike="noStrike" kern="1200" cap="none" spc="0" baseline="0">
              <a:solidFill>
                <a:srgbClr val="000000"/>
              </a:solidFill>
              <a:uFillTx/>
              <a:latin typeface="Calibri"/>
              <a:ea typeface="Calibri"/>
              <a:cs typeface="Calibri"/>
            </a:endParaRPr>
          </a:p>
          <a:p>
            <a:pPr marL="228600" marR="0" lvl="0" indent="-228600" algn="l" defTabSz="914400" rtl="0" fontAlgn="auto" hangingPunct="1">
              <a:lnSpc>
                <a:spcPct val="90000"/>
              </a:lnSpc>
              <a:spcBef>
                <a:spcPts val="1000"/>
              </a:spcBef>
              <a:spcAft>
                <a:spcPts val="0"/>
              </a:spcAft>
              <a:buSzPct val="100000"/>
              <a:buFont typeface="Calibri" pitchFamily="34"/>
              <a:buChar char="-"/>
              <a:tabLst/>
              <a:defRPr sz="1800" b="0" i="0" u="none" strike="noStrike" kern="0" cap="none" spc="0" baseline="0">
                <a:solidFill>
                  <a:srgbClr val="000000"/>
                </a:solidFill>
                <a:uFillTx/>
              </a:defRPr>
            </a:pPr>
            <a:r>
              <a:rPr lang="es-ES" sz="2000" b="0" i="0" u="none" strike="noStrike" kern="1200" cap="none" spc="0" baseline="0">
                <a:solidFill>
                  <a:srgbClr val="000000"/>
                </a:solidFill>
                <a:uFillTx/>
                <a:latin typeface="Calibri"/>
                <a:ea typeface="Calibri"/>
                <a:cs typeface="Calibri"/>
              </a:rPr>
              <a:t>Calen més estudis que poden tenir un impacte sobre la salut publica</a:t>
            </a:r>
          </a:p>
          <a:p>
            <a:pPr marL="228600" marR="0" lvl="0" indent="-228600" algn="l" defTabSz="914400" rtl="0" fontAlgn="auto" hangingPunct="1">
              <a:lnSpc>
                <a:spcPct val="90000"/>
              </a:lnSpc>
              <a:spcBef>
                <a:spcPts val="1000"/>
              </a:spcBef>
              <a:spcAft>
                <a:spcPts val="0"/>
              </a:spcAft>
              <a:buSzPct val="100000"/>
              <a:buFont typeface="Calibri" pitchFamily="34"/>
              <a:buChar char="-"/>
              <a:tabLst/>
              <a:defRPr sz="1800" b="0" i="0" u="none" strike="noStrike" kern="0" cap="none" spc="0" baseline="0">
                <a:solidFill>
                  <a:srgbClr val="000000"/>
                </a:solidFill>
                <a:uFillTx/>
              </a:defRPr>
            </a:pPr>
            <a:endParaRPr lang="es-ES" sz="2000" b="0" i="0" u="none" strike="noStrike" kern="1200" cap="none" spc="0" baseline="0">
              <a:solidFill>
                <a:srgbClr val="000000"/>
              </a:solidFill>
              <a:uFillTx/>
              <a:latin typeface="Aptos Narrow"/>
              <a:ea typeface="Calibri"/>
              <a:cs typeface="Calibri"/>
            </a:endParaRPr>
          </a:p>
          <a:p>
            <a:pPr marL="228600" marR="0" lvl="0" indent="-228600" algn="l" defTabSz="914400" rtl="0" fontAlgn="auto" hangingPunct="1">
              <a:lnSpc>
                <a:spcPct val="90000"/>
              </a:lnSpc>
              <a:spcBef>
                <a:spcPts val="1000"/>
              </a:spcBef>
              <a:spcAft>
                <a:spcPts val="0"/>
              </a:spcAft>
              <a:buSzPct val="100000"/>
              <a:buFont typeface="Calibri" pitchFamily="34"/>
              <a:buChar char="-"/>
              <a:tabLst/>
              <a:defRPr sz="1800" b="0" i="0" u="none" strike="noStrike" kern="0" cap="none" spc="0" baseline="0">
                <a:solidFill>
                  <a:srgbClr val="000000"/>
                </a:solidFill>
                <a:uFillTx/>
              </a:defRPr>
            </a:pPr>
            <a:endParaRPr lang="es-ES" sz="2000" b="0" i="0" u="none" strike="noStrike" kern="1200" cap="none" spc="0" baseline="0">
              <a:solidFill>
                <a:srgbClr val="000000"/>
              </a:solidFill>
              <a:uFillTx/>
              <a:latin typeface="Aptos Narrow"/>
              <a:ea typeface="Calibri"/>
              <a:cs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a:extLst>
              <a:ext uri="{FF2B5EF4-FFF2-40B4-BE49-F238E27FC236}">
                <a16:creationId xmlns:a16="http://schemas.microsoft.com/office/drawing/2014/main" id="{AE65044D-2EB4-4BEF-B7F5-B0AE1EE15CCA}"/>
              </a:ext>
            </a:extLst>
          </p:cNvPr>
          <p:cNvPicPr>
            <a:picLocks noChangeAspect="1"/>
          </p:cNvPicPr>
          <p:nvPr/>
        </p:nvPicPr>
        <p:blipFill>
          <a:blip r:embed="rId2"/>
          <a:srcRect l="443" t="426" r="387" b="62847"/>
          <a:stretch>
            <a:fillRect/>
          </a:stretch>
        </p:blipFill>
        <p:spPr>
          <a:xfrm>
            <a:off x="-31181" y="-21186"/>
            <a:ext cx="10760073" cy="2815931"/>
          </a:xfrm>
          <a:prstGeom prst="rect">
            <a:avLst/>
          </a:prstGeom>
          <a:noFill/>
          <a:ln cap="flat">
            <a:noFill/>
          </a:ln>
        </p:spPr>
      </p:pic>
      <p:sp>
        <p:nvSpPr>
          <p:cNvPr id="3" name="Rectángulo 4">
            <a:extLst>
              <a:ext uri="{FF2B5EF4-FFF2-40B4-BE49-F238E27FC236}">
                <a16:creationId xmlns:a16="http://schemas.microsoft.com/office/drawing/2014/main" id="{08CB5C36-B8B7-4A9C-93DC-D86392C0CCE9}"/>
              </a:ext>
            </a:extLst>
          </p:cNvPr>
          <p:cNvSpPr/>
          <p:nvPr/>
        </p:nvSpPr>
        <p:spPr>
          <a:xfrm>
            <a:off x="488225" y="4133344"/>
            <a:ext cx="9712711" cy="568299"/>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457200" rtl="0" fontAlgn="auto" hangingPunct="1">
              <a:lnSpc>
                <a:spcPts val="3400"/>
              </a:lnSpc>
              <a:spcBef>
                <a:spcPts val="0"/>
              </a:spcBef>
              <a:spcAft>
                <a:spcPts val="0"/>
              </a:spcAft>
              <a:buNone/>
              <a:tabLst/>
              <a:defRPr sz="1800" b="0" i="0" u="none" strike="noStrike" kern="0" cap="none" spc="0" baseline="0">
                <a:solidFill>
                  <a:srgbClr val="000000"/>
                </a:solidFill>
                <a:uFillTx/>
              </a:defRPr>
            </a:pPr>
            <a:r>
              <a:rPr lang="es-ES" sz="4400" b="0" i="0" u="none" strike="noStrike" kern="1200" cap="none" spc="0" baseline="0">
                <a:solidFill>
                  <a:srgbClr val="000000"/>
                </a:solidFill>
                <a:uFillTx/>
                <a:latin typeface="Calibri"/>
                <a:ea typeface="Calibri"/>
                <a:cs typeface="Calibri"/>
              </a:rPr>
              <a:t>Gràcies</a:t>
            </a:r>
          </a:p>
        </p:txBody>
      </p:sp>
      <p:sp>
        <p:nvSpPr>
          <p:cNvPr id="4" name="TextBox 3">
            <a:extLst>
              <a:ext uri="{FF2B5EF4-FFF2-40B4-BE49-F238E27FC236}">
                <a16:creationId xmlns:a16="http://schemas.microsoft.com/office/drawing/2014/main" id="{FD666629-5A79-43A9-8402-0D2767B71111}"/>
              </a:ext>
            </a:extLst>
          </p:cNvPr>
          <p:cNvSpPr txBox="1"/>
          <p:nvPr/>
        </p:nvSpPr>
        <p:spPr>
          <a:xfrm>
            <a:off x="8342628" y="7179795"/>
            <a:ext cx="2330348" cy="369335"/>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a:solidFill>
                  <a:srgbClr val="000000"/>
                </a:solidFill>
                <a:uFillTx/>
                <a:latin typeface="Calibri"/>
              </a:rPr>
              <a:t>apistillo@idiapjgol.org</a:t>
            </a:r>
            <a:endParaRPr lang="en-US" sz="1800" b="0" i="0" u="none" strike="noStrike" kern="1200" cap="none" spc="0" baseline="0">
              <a:solidFill>
                <a:srgbClr val="000000"/>
              </a:solidFill>
              <a:uFillTx/>
              <a:latin typeface="Calibri"/>
            </a:endParaRPr>
          </a:p>
        </p:txBody>
      </p:sp>
      <p:pic>
        <p:nvPicPr>
          <p:cNvPr id="5" name="Graphic 5" descr="Email with solid fill">
            <a:extLst>
              <a:ext uri="{FF2B5EF4-FFF2-40B4-BE49-F238E27FC236}">
                <a16:creationId xmlns:a16="http://schemas.microsoft.com/office/drawing/2014/main" id="{187C38D6-0CF1-41E9-89EE-62169E2AF4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5331" y="7075343"/>
            <a:ext cx="522561" cy="469718"/>
          </a:xfrm>
          <a:prstGeom prst="rect">
            <a:avLst/>
          </a:prstGeom>
          <a:noFill/>
          <a:ln cap="flat">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6225A67-4A48-4E25-36E8-8457818B3522}"/>
              </a:ext>
            </a:extLst>
          </p:cNvPr>
          <p:cNvPicPr>
            <a:picLocks noChangeAspect="1"/>
          </p:cNvPicPr>
          <p:nvPr/>
        </p:nvPicPr>
        <p:blipFill>
          <a:blip r:embed="rId2"/>
          <a:stretch>
            <a:fillRect/>
          </a:stretch>
        </p:blipFill>
        <p:spPr>
          <a:xfrm>
            <a:off x="0" y="2148"/>
            <a:ext cx="10694853" cy="7557527"/>
          </a:xfrm>
          <a:prstGeom prst="rect">
            <a:avLst/>
          </a:prstGeom>
        </p:spPr>
      </p:pic>
      <p:sp>
        <p:nvSpPr>
          <p:cNvPr id="6" name="Rectángulo 5">
            <a:extLst>
              <a:ext uri="{FF2B5EF4-FFF2-40B4-BE49-F238E27FC236}">
                <a16:creationId xmlns:a16="http://schemas.microsoft.com/office/drawing/2014/main" id="{8008F956-7B6B-85B7-2F57-3F821506CCE9}"/>
              </a:ext>
            </a:extLst>
          </p:cNvPr>
          <p:cNvSpPr/>
          <p:nvPr/>
        </p:nvSpPr>
        <p:spPr>
          <a:xfrm>
            <a:off x="532879" y="627898"/>
            <a:ext cx="9626053" cy="528350"/>
          </a:xfrm>
          <a:prstGeom prst="rect">
            <a:avLst/>
          </a:prstGeom>
          <a:ln>
            <a:noFill/>
          </a:ln>
        </p:spPr>
        <p:txBody>
          <a:bodyPr wrap="square">
            <a:spAutoFit/>
          </a:bodyPr>
          <a:lstStyle/>
          <a:p>
            <a:pPr marL="0" marR="0" lvl="0" indent="0" algn="l" defTabSz="457200" rtl="0" eaLnBrk="1" fontAlgn="auto" latinLnBrk="0" hangingPunct="1">
              <a:lnSpc>
                <a:spcPts val="3400"/>
              </a:lnSpc>
              <a:spcBef>
                <a:spcPts val="0"/>
              </a:spcBef>
              <a:spcAft>
                <a:spcPts val="0"/>
              </a:spcAft>
              <a:buClrTx/>
              <a:buSzTx/>
              <a:buFontTx/>
              <a:buNone/>
              <a:tabLst/>
              <a:defRPr/>
            </a:pPr>
            <a:r>
              <a:rPr kumimoji="0" lang="es-ES" sz="3200" b="1" i="0" u="none" strike="noStrike" kern="1200" cap="none" spc="0" normalizeH="0" baseline="0" noProof="0" dirty="0" err="1">
                <a:ln>
                  <a:noFill/>
                </a:ln>
                <a:solidFill>
                  <a:srgbClr val="29AA97"/>
                </a:solidFill>
                <a:effectLst/>
                <a:uLnTx/>
                <a:uFillTx/>
                <a:latin typeface="Calibri" charset="0"/>
                <a:ea typeface="Calibri" charset="0"/>
                <a:cs typeface="Calibri" charset="0"/>
              </a:rPr>
              <a:t>Mètodes</a:t>
            </a:r>
            <a:r>
              <a:rPr kumimoji="0" lang="es-ES" sz="3200" b="1" i="0" u="none" strike="noStrike" kern="1200" cap="none" spc="0" normalizeH="0" baseline="0" noProof="0" dirty="0">
                <a:ln>
                  <a:noFill/>
                </a:ln>
                <a:solidFill>
                  <a:srgbClr val="29AA97"/>
                </a:solidFill>
                <a:effectLst/>
                <a:uLnTx/>
                <a:uFillTx/>
                <a:latin typeface="Calibri" charset="0"/>
                <a:ea typeface="Calibri" charset="0"/>
                <a:cs typeface="Calibri" charset="0"/>
              </a:rPr>
              <a:t>: mesures de </a:t>
            </a:r>
            <a:r>
              <a:rPr kumimoji="0" lang="es-ES" sz="3200" b="1" i="0" u="none" strike="noStrike" kern="1200" cap="none" spc="0" normalizeH="0" baseline="0" noProof="0" dirty="0" err="1">
                <a:ln>
                  <a:noFill/>
                </a:ln>
                <a:solidFill>
                  <a:srgbClr val="29AA97"/>
                </a:solidFill>
                <a:effectLst/>
                <a:uLnTx/>
                <a:uFillTx/>
                <a:latin typeface="Calibri" charset="0"/>
                <a:ea typeface="Calibri" charset="0"/>
                <a:cs typeface="Calibri" charset="0"/>
              </a:rPr>
              <a:t>contaminació</a:t>
            </a:r>
            <a:endParaRPr kumimoji="0" lang="es-ES_tradnl" sz="3200" b="1" i="0" u="none" strike="noStrike" kern="1200" cap="none" spc="0" normalizeH="0" baseline="0" noProof="0" dirty="0">
              <a:ln>
                <a:noFill/>
              </a:ln>
              <a:solidFill>
                <a:srgbClr val="29AA97"/>
              </a:solidFill>
              <a:effectLst/>
              <a:uLnTx/>
              <a:uFillTx/>
              <a:latin typeface="Calibri" charset="0"/>
              <a:ea typeface="Calibri" charset="0"/>
              <a:cs typeface="Calibri" charset="0"/>
            </a:endParaRPr>
          </a:p>
        </p:txBody>
      </p:sp>
      <p:sp>
        <p:nvSpPr>
          <p:cNvPr id="7" name="Rectángulo 6">
            <a:extLst>
              <a:ext uri="{FF2B5EF4-FFF2-40B4-BE49-F238E27FC236}">
                <a16:creationId xmlns:a16="http://schemas.microsoft.com/office/drawing/2014/main" id="{06C0D376-D797-F266-6562-4EE2358A3540}"/>
              </a:ext>
            </a:extLst>
          </p:cNvPr>
          <p:cNvSpPr/>
          <p:nvPr/>
        </p:nvSpPr>
        <p:spPr>
          <a:xfrm>
            <a:off x="766870" y="2838698"/>
            <a:ext cx="9791193" cy="1231556"/>
          </a:xfrm>
          <a:prstGeom prst="rect">
            <a:avLst/>
          </a:prstGeom>
        </p:spPr>
        <p:txBody>
          <a:bodyPr wrap="square">
            <a:spAutoFit/>
          </a:bodyPr>
          <a:lstStyle/>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 sz="2400" b="0" i="0" u="none" strike="noStrike" kern="1200" cap="none" spc="0" normalizeH="0" baseline="0" noProof="0" dirty="0">
              <a:ln>
                <a:noFill/>
              </a:ln>
              <a:solidFill>
                <a:prstClr val="black">
                  <a:lumMod val="50000"/>
                  <a:lumOff val="50000"/>
                </a:prstClr>
              </a:solidFill>
              <a:effectLst/>
              <a:uLnTx/>
              <a:uFillTx/>
              <a:latin typeface="Calibri" charset="0"/>
              <a:ea typeface="Calibri" charset="0"/>
              <a:cs typeface="Calibri" charset="0"/>
            </a:endParaRPr>
          </a:p>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 sz="2400" b="0" i="0" u="none" strike="noStrike" kern="1200" cap="none" spc="0" normalizeH="0" baseline="0" noProof="0" dirty="0">
              <a:ln>
                <a:noFill/>
              </a:ln>
              <a:solidFill>
                <a:prstClr val="black">
                  <a:lumMod val="50000"/>
                  <a:lumOff val="50000"/>
                </a:prstClr>
              </a:solidFill>
              <a:effectLst/>
              <a:uLnTx/>
              <a:uFillTx/>
              <a:latin typeface="Calibri" charset="0"/>
              <a:ea typeface="Calibri" charset="0"/>
              <a:cs typeface="Calibri" charset="0"/>
            </a:endParaRPr>
          </a:p>
        </p:txBody>
      </p:sp>
      <p:pic>
        <p:nvPicPr>
          <p:cNvPr id="14" name="Imagen 13">
            <a:extLst>
              <a:ext uri="{FF2B5EF4-FFF2-40B4-BE49-F238E27FC236}">
                <a16:creationId xmlns:a16="http://schemas.microsoft.com/office/drawing/2014/main" id="{9BCA0A92-DFA1-470E-A741-C5383333E3E2}"/>
              </a:ext>
            </a:extLst>
          </p:cNvPr>
          <p:cNvPicPr>
            <a:picLocks noChangeAspect="1"/>
          </p:cNvPicPr>
          <p:nvPr/>
        </p:nvPicPr>
        <p:blipFill>
          <a:blip r:embed="rId3"/>
          <a:stretch>
            <a:fillRect/>
          </a:stretch>
        </p:blipFill>
        <p:spPr>
          <a:xfrm>
            <a:off x="5559859" y="4129903"/>
            <a:ext cx="3760432" cy="2820323"/>
          </a:xfrm>
          <a:prstGeom prst="rect">
            <a:avLst/>
          </a:prstGeom>
        </p:spPr>
      </p:pic>
      <p:sp>
        <p:nvSpPr>
          <p:cNvPr id="20" name="CuadroTexto 19">
            <a:extLst>
              <a:ext uri="{FF2B5EF4-FFF2-40B4-BE49-F238E27FC236}">
                <a16:creationId xmlns:a16="http://schemas.microsoft.com/office/drawing/2014/main" id="{66FC6749-7EFF-4D41-B2C0-CA63F835E80D}"/>
              </a:ext>
            </a:extLst>
          </p:cNvPr>
          <p:cNvSpPr txBox="1"/>
          <p:nvPr/>
        </p:nvSpPr>
        <p:spPr>
          <a:xfrm>
            <a:off x="3048703" y="1410871"/>
            <a:ext cx="703580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err="1">
                <a:ln>
                  <a:noFill/>
                </a:ln>
                <a:solidFill>
                  <a:prstClr val="black"/>
                </a:solidFill>
                <a:effectLst/>
                <a:uLnTx/>
                <a:uFillTx/>
                <a:latin typeface="Calibri" panose="020F0502020204030204"/>
                <a:ea typeface="+mn-ea"/>
                <a:cs typeface="+mn-cs"/>
              </a:rPr>
              <a:t>Models</a:t>
            </a: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2400" b="0" i="0" u="none" strike="noStrike" kern="1200" cap="none" spc="0" normalizeH="0" baseline="0" noProof="0" dirty="0" err="1">
                <a:ln>
                  <a:noFill/>
                </a:ln>
                <a:solidFill>
                  <a:prstClr val="black"/>
                </a:solidFill>
                <a:effectLst/>
                <a:uLnTx/>
                <a:uFillTx/>
                <a:latin typeface="Calibri" panose="020F0502020204030204"/>
                <a:ea typeface="+mn-ea"/>
                <a:cs typeface="+mn-cs"/>
              </a:rPr>
              <a:t>d’exposició</a:t>
            </a: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 a la </a:t>
            </a:r>
            <a:r>
              <a:rPr kumimoji="0" lang="es-ES" sz="2400" b="0" i="0" u="none" strike="noStrike" kern="1200" cap="none" spc="0" normalizeH="0" baseline="0" noProof="0" dirty="0" err="1">
                <a:ln>
                  <a:noFill/>
                </a:ln>
                <a:solidFill>
                  <a:prstClr val="black"/>
                </a:solidFill>
                <a:effectLst/>
                <a:uLnTx/>
                <a:uFillTx/>
                <a:latin typeface="Calibri" panose="020F0502020204030204"/>
                <a:ea typeface="+mn-ea"/>
                <a:cs typeface="+mn-cs"/>
              </a:rPr>
              <a:t>contaminació</a:t>
            </a: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3" name="CuadroTexto 22">
            <a:extLst>
              <a:ext uri="{FF2B5EF4-FFF2-40B4-BE49-F238E27FC236}">
                <a16:creationId xmlns:a16="http://schemas.microsoft.com/office/drawing/2014/main" id="{FBA1434F-4FAB-4E93-8DF8-A2958D3C5A12}"/>
              </a:ext>
            </a:extLst>
          </p:cNvPr>
          <p:cNvSpPr txBox="1"/>
          <p:nvPr/>
        </p:nvSpPr>
        <p:spPr>
          <a:xfrm>
            <a:off x="1764268" y="2069961"/>
            <a:ext cx="1535558"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err="1">
                <a:ln>
                  <a:noFill/>
                </a:ln>
                <a:solidFill>
                  <a:prstClr val="black"/>
                </a:solidFill>
                <a:effectLst/>
                <a:uLnTx/>
                <a:uFillTx/>
                <a:latin typeface="Calibri" panose="020F0502020204030204"/>
                <a:ea typeface="+mn-ea"/>
                <a:cs typeface="+mn-cs"/>
              </a:rPr>
              <a:t>Models</a:t>
            </a: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 LUR</a:t>
            </a:r>
          </a:p>
        </p:txBody>
      </p:sp>
      <p:sp>
        <p:nvSpPr>
          <p:cNvPr id="24" name="CuadroTexto 23">
            <a:extLst>
              <a:ext uri="{FF2B5EF4-FFF2-40B4-BE49-F238E27FC236}">
                <a16:creationId xmlns:a16="http://schemas.microsoft.com/office/drawing/2014/main" id="{0900B003-7373-4292-990A-E3DA4AFF12A8}"/>
              </a:ext>
            </a:extLst>
          </p:cNvPr>
          <p:cNvSpPr txBox="1"/>
          <p:nvPr/>
        </p:nvSpPr>
        <p:spPr>
          <a:xfrm>
            <a:off x="4220550" y="2069961"/>
            <a:ext cx="203540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err="1">
                <a:ln>
                  <a:noFill/>
                </a:ln>
                <a:solidFill>
                  <a:prstClr val="black"/>
                </a:solidFill>
                <a:effectLst/>
                <a:uLnTx/>
                <a:uFillTx/>
                <a:latin typeface="Calibri" panose="020F0502020204030204"/>
                <a:ea typeface="+mn-ea"/>
                <a:cs typeface="+mn-cs"/>
              </a:rPr>
              <a:t>Models</a:t>
            </a:r>
            <a:endPar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err="1">
                <a:ln>
                  <a:noFill/>
                </a:ln>
                <a:solidFill>
                  <a:prstClr val="black"/>
                </a:solidFill>
                <a:effectLst/>
                <a:uLnTx/>
                <a:uFillTx/>
                <a:latin typeface="Calibri" panose="020F0502020204030204"/>
                <a:ea typeface="+mn-ea"/>
                <a:cs typeface="+mn-cs"/>
              </a:rPr>
              <a:t>híbrids</a:t>
            </a:r>
            <a:endPar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CuadroTexto 24">
            <a:extLst>
              <a:ext uri="{FF2B5EF4-FFF2-40B4-BE49-F238E27FC236}">
                <a16:creationId xmlns:a16="http://schemas.microsoft.com/office/drawing/2014/main" id="{1121632E-A2AA-4770-A633-056486ACB111}"/>
              </a:ext>
            </a:extLst>
          </p:cNvPr>
          <p:cNvSpPr txBox="1"/>
          <p:nvPr/>
        </p:nvSpPr>
        <p:spPr>
          <a:xfrm>
            <a:off x="7022820" y="2058475"/>
            <a:ext cx="219462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err="1">
                <a:ln>
                  <a:noFill/>
                </a:ln>
                <a:solidFill>
                  <a:prstClr val="black"/>
                </a:solidFill>
                <a:effectLst/>
                <a:uLnTx/>
                <a:uFillTx/>
                <a:latin typeface="Calibri" panose="020F0502020204030204"/>
                <a:ea typeface="+mn-ea"/>
                <a:cs typeface="+mn-cs"/>
              </a:rPr>
              <a:t>Models</a:t>
            </a: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 de </a:t>
            </a:r>
            <a:r>
              <a:rPr kumimoji="0" lang="es-ES" sz="2400" b="0" i="0" u="none" strike="noStrike" kern="1200" cap="none" spc="0" normalizeH="0" baseline="0" noProof="0" dirty="0" err="1">
                <a:ln>
                  <a:noFill/>
                </a:ln>
                <a:solidFill>
                  <a:prstClr val="black"/>
                </a:solidFill>
                <a:effectLst/>
                <a:uLnTx/>
                <a:uFillTx/>
                <a:latin typeface="Calibri" panose="020F0502020204030204"/>
                <a:ea typeface="+mn-ea"/>
                <a:cs typeface="+mn-cs"/>
              </a:rPr>
              <a:t>dispersió</a:t>
            </a:r>
            <a:endPar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Imagen 26">
            <a:extLst>
              <a:ext uri="{FF2B5EF4-FFF2-40B4-BE49-F238E27FC236}">
                <a16:creationId xmlns:a16="http://schemas.microsoft.com/office/drawing/2014/main" id="{A849FE4A-BC28-4F72-B0C4-A52C013E44E2}"/>
              </a:ext>
            </a:extLst>
          </p:cNvPr>
          <p:cNvPicPr>
            <a:picLocks noChangeAspect="1"/>
          </p:cNvPicPr>
          <p:nvPr/>
        </p:nvPicPr>
        <p:blipFill>
          <a:blip r:embed="rId4"/>
          <a:stretch>
            <a:fillRect/>
          </a:stretch>
        </p:blipFill>
        <p:spPr>
          <a:xfrm>
            <a:off x="1467696" y="4129903"/>
            <a:ext cx="3664259" cy="2811899"/>
          </a:xfrm>
          <a:prstGeom prst="rect">
            <a:avLst/>
          </a:prstGeom>
        </p:spPr>
      </p:pic>
      <p:grpSp>
        <p:nvGrpSpPr>
          <p:cNvPr id="28" name="Grupo 27">
            <a:extLst>
              <a:ext uri="{FF2B5EF4-FFF2-40B4-BE49-F238E27FC236}">
                <a16:creationId xmlns:a16="http://schemas.microsoft.com/office/drawing/2014/main" id="{D3E0FBF6-E9E8-4559-9CCD-6A0082EAFB06}"/>
              </a:ext>
            </a:extLst>
          </p:cNvPr>
          <p:cNvGrpSpPr/>
          <p:nvPr/>
        </p:nvGrpSpPr>
        <p:grpSpPr>
          <a:xfrm>
            <a:off x="2164104" y="3075411"/>
            <a:ext cx="7156187" cy="877409"/>
            <a:chOff x="760413" y="16891747"/>
            <a:chExt cx="7156187" cy="877409"/>
          </a:xfrm>
        </p:grpSpPr>
        <p:pic>
          <p:nvPicPr>
            <p:cNvPr id="29" name="Imagen 28">
              <a:extLst>
                <a:ext uri="{FF2B5EF4-FFF2-40B4-BE49-F238E27FC236}">
                  <a16:creationId xmlns:a16="http://schemas.microsoft.com/office/drawing/2014/main" id="{9B9E5877-9402-4006-92C2-041044D24F91}"/>
                </a:ext>
              </a:extLst>
            </p:cNvPr>
            <p:cNvPicPr>
              <a:picLocks noChangeAspect="1"/>
            </p:cNvPicPr>
            <p:nvPr/>
          </p:nvPicPr>
          <p:blipFill rotWithShape="1">
            <a:blip r:embed="rId5"/>
            <a:srcRect l="33267" t="29037" r="61453" b="61732"/>
            <a:stretch/>
          </p:blipFill>
          <p:spPr>
            <a:xfrm>
              <a:off x="5586712" y="16891747"/>
              <a:ext cx="845020" cy="830997"/>
            </a:xfrm>
            <a:prstGeom prst="ellipse">
              <a:avLst/>
            </a:prstGeom>
          </p:spPr>
        </p:pic>
        <p:pic>
          <p:nvPicPr>
            <p:cNvPr id="30" name="Imagen 29">
              <a:extLst>
                <a:ext uri="{FF2B5EF4-FFF2-40B4-BE49-F238E27FC236}">
                  <a16:creationId xmlns:a16="http://schemas.microsoft.com/office/drawing/2014/main" id="{6917A475-36E1-495D-AA8B-E02D7E828DD7}"/>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33000"/>
                      </a14:imgEffect>
                    </a14:imgLayer>
                  </a14:imgProps>
                </a:ext>
              </a:extLst>
            </a:blip>
            <a:srcRect l="33683" t="17889" r="61542" b="73935"/>
            <a:stretch/>
          </p:blipFill>
          <p:spPr>
            <a:xfrm>
              <a:off x="760413" y="16965168"/>
              <a:ext cx="765817" cy="737616"/>
            </a:xfrm>
            <a:prstGeom prst="ellipse">
              <a:avLst/>
            </a:prstGeom>
          </p:spPr>
        </p:pic>
        <p:sp>
          <p:nvSpPr>
            <p:cNvPr id="31" name="Rectángulo 30">
              <a:extLst>
                <a:ext uri="{FF2B5EF4-FFF2-40B4-BE49-F238E27FC236}">
                  <a16:creationId xmlns:a16="http://schemas.microsoft.com/office/drawing/2014/main" id="{3369B266-E3B3-4AA7-A7AB-C34DEE33BE5E}"/>
                </a:ext>
              </a:extLst>
            </p:cNvPr>
            <p:cNvSpPr/>
            <p:nvPr/>
          </p:nvSpPr>
          <p:spPr>
            <a:xfrm>
              <a:off x="6068927" y="17087264"/>
              <a:ext cx="1847673" cy="67710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Black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carbon</a:t>
              </a:r>
              <a:endParaRPr kumimoji="0" lang="es-ES" sz="1900" b="1"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endParaRPr>
            </a:p>
          </p:txBody>
        </p:sp>
        <p:sp>
          <p:nvSpPr>
            <p:cNvPr id="32" name="Rectángulo 31">
              <a:extLst>
                <a:ext uri="{FF2B5EF4-FFF2-40B4-BE49-F238E27FC236}">
                  <a16:creationId xmlns:a16="http://schemas.microsoft.com/office/drawing/2014/main" id="{DE2E82D1-CACE-40B5-A9BA-EE5A9733DD49}"/>
                </a:ext>
              </a:extLst>
            </p:cNvPr>
            <p:cNvSpPr/>
            <p:nvPr/>
          </p:nvSpPr>
          <p:spPr>
            <a:xfrm>
              <a:off x="1623885" y="17167204"/>
              <a:ext cx="1070828" cy="4154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PM</a:t>
              </a:r>
              <a:r>
                <a:rPr kumimoji="0" lang="en-US" sz="2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a:t>
              </a:r>
              <a:endParaRPr kumimoji="0" lang="es-ES" sz="2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Rectángulo 32">
              <a:extLst>
                <a:ext uri="{FF2B5EF4-FFF2-40B4-BE49-F238E27FC236}">
                  <a16:creationId xmlns:a16="http://schemas.microsoft.com/office/drawing/2014/main" id="{E066C846-CE1E-4A41-93AA-F6FCF3767152}"/>
                </a:ext>
              </a:extLst>
            </p:cNvPr>
            <p:cNvSpPr/>
            <p:nvPr/>
          </p:nvSpPr>
          <p:spPr>
            <a:xfrm>
              <a:off x="4109358" y="17149046"/>
              <a:ext cx="1162649" cy="4154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NO</a:t>
              </a:r>
              <a:r>
                <a:rPr kumimoji="0" lang="en-US" sz="2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es-ES" sz="2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34" name="Grupo 33">
              <a:extLst>
                <a:ext uri="{FF2B5EF4-FFF2-40B4-BE49-F238E27FC236}">
                  <a16:creationId xmlns:a16="http://schemas.microsoft.com/office/drawing/2014/main" id="{98491C95-F88B-408A-9E23-58DC0E393854}"/>
                </a:ext>
              </a:extLst>
            </p:cNvPr>
            <p:cNvGrpSpPr/>
            <p:nvPr/>
          </p:nvGrpSpPr>
          <p:grpSpPr>
            <a:xfrm>
              <a:off x="3176928" y="16933343"/>
              <a:ext cx="845020" cy="835813"/>
              <a:chOff x="4320760" y="18061411"/>
              <a:chExt cx="845020" cy="835813"/>
            </a:xfrm>
          </p:grpSpPr>
          <p:pic>
            <p:nvPicPr>
              <p:cNvPr id="35" name="Imagen 34">
                <a:extLst>
                  <a:ext uri="{FF2B5EF4-FFF2-40B4-BE49-F238E27FC236}">
                    <a16:creationId xmlns:a16="http://schemas.microsoft.com/office/drawing/2014/main" id="{A53ADB89-7386-4B03-932B-C34C0591E660}"/>
                  </a:ext>
                </a:extLst>
              </p:cNvPr>
              <p:cNvPicPr>
                <a:picLocks noChangeAspect="1"/>
              </p:cNvPicPr>
              <p:nvPr/>
            </p:nvPicPr>
            <p:blipFill rotWithShape="1">
              <a:blip r:embed="rId5"/>
              <a:srcRect l="33359" t="54212" r="61253" b="36314"/>
              <a:stretch/>
            </p:blipFill>
            <p:spPr>
              <a:xfrm>
                <a:off x="4320760" y="18061411"/>
                <a:ext cx="845020" cy="835813"/>
              </a:xfrm>
              <a:prstGeom prst="ellipse">
                <a:avLst/>
              </a:prstGeom>
            </p:spPr>
          </p:pic>
          <p:sp>
            <p:nvSpPr>
              <p:cNvPr id="36" name="Elipse 35">
                <a:extLst>
                  <a:ext uri="{FF2B5EF4-FFF2-40B4-BE49-F238E27FC236}">
                    <a16:creationId xmlns:a16="http://schemas.microsoft.com/office/drawing/2014/main" id="{794BC1BF-48B1-4C21-B619-A7934E0908C5}"/>
                  </a:ext>
                </a:extLst>
              </p:cNvPr>
              <p:cNvSpPr/>
              <p:nvPr/>
            </p:nvSpPr>
            <p:spPr>
              <a:xfrm>
                <a:off x="4674908" y="18495958"/>
                <a:ext cx="167602" cy="976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880075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6225A67-4A48-4E25-36E8-8457818B3522}"/>
              </a:ext>
            </a:extLst>
          </p:cNvPr>
          <p:cNvPicPr>
            <a:picLocks noChangeAspect="1"/>
          </p:cNvPicPr>
          <p:nvPr/>
        </p:nvPicPr>
        <p:blipFill>
          <a:blip r:embed="rId2"/>
          <a:stretch>
            <a:fillRect/>
          </a:stretch>
        </p:blipFill>
        <p:spPr>
          <a:xfrm>
            <a:off x="-1" y="2148"/>
            <a:ext cx="10694853" cy="7557527"/>
          </a:xfrm>
          <a:prstGeom prst="rect">
            <a:avLst/>
          </a:prstGeom>
        </p:spPr>
      </p:pic>
      <p:sp>
        <p:nvSpPr>
          <p:cNvPr id="6" name="Rectángulo 5">
            <a:extLst>
              <a:ext uri="{FF2B5EF4-FFF2-40B4-BE49-F238E27FC236}">
                <a16:creationId xmlns:a16="http://schemas.microsoft.com/office/drawing/2014/main" id="{8008F956-7B6B-85B7-2F57-3F821506CCE9}"/>
              </a:ext>
            </a:extLst>
          </p:cNvPr>
          <p:cNvSpPr/>
          <p:nvPr/>
        </p:nvSpPr>
        <p:spPr>
          <a:xfrm>
            <a:off x="532879" y="651621"/>
            <a:ext cx="9626053" cy="528350"/>
          </a:xfrm>
          <a:prstGeom prst="rect">
            <a:avLst/>
          </a:prstGeom>
          <a:ln>
            <a:noFill/>
          </a:ln>
        </p:spPr>
        <p:txBody>
          <a:bodyPr wrap="square">
            <a:spAutoFit/>
          </a:bodyPr>
          <a:lstStyle/>
          <a:p>
            <a:pPr marL="0" marR="0" lvl="0" indent="0" algn="l" defTabSz="457200" rtl="0" eaLnBrk="1" fontAlgn="auto" latinLnBrk="0" hangingPunct="1">
              <a:lnSpc>
                <a:spcPts val="3400"/>
              </a:lnSpc>
              <a:spcBef>
                <a:spcPts val="0"/>
              </a:spcBef>
              <a:spcAft>
                <a:spcPts val="0"/>
              </a:spcAft>
              <a:buClrTx/>
              <a:buSzTx/>
              <a:buFontTx/>
              <a:buNone/>
              <a:tabLst/>
              <a:defRPr/>
            </a:pPr>
            <a:r>
              <a:rPr kumimoji="0" lang="es-ES" sz="3200" b="1" i="0" u="none" strike="noStrike" kern="1200" cap="none" spc="0" normalizeH="0" baseline="0" noProof="0" dirty="0" err="1">
                <a:ln>
                  <a:noFill/>
                </a:ln>
                <a:solidFill>
                  <a:srgbClr val="29AA97"/>
                </a:solidFill>
                <a:effectLst/>
                <a:uLnTx/>
                <a:uFillTx/>
                <a:latin typeface="Calibri" charset="0"/>
                <a:ea typeface="Calibri" charset="0"/>
                <a:cs typeface="Calibri" charset="0"/>
              </a:rPr>
              <a:t>Mètodes</a:t>
            </a:r>
            <a:r>
              <a:rPr kumimoji="0" lang="es-ES" sz="3200" b="1" i="0" u="none" strike="noStrike" kern="1200" cap="none" spc="0" normalizeH="0" baseline="0" noProof="0" dirty="0">
                <a:ln>
                  <a:noFill/>
                </a:ln>
                <a:solidFill>
                  <a:srgbClr val="29AA97"/>
                </a:solidFill>
                <a:effectLst/>
                <a:uLnTx/>
                <a:uFillTx/>
                <a:latin typeface="Calibri" charset="0"/>
                <a:ea typeface="Calibri" charset="0"/>
                <a:cs typeface="Calibri" charset="0"/>
              </a:rPr>
              <a:t>: </a:t>
            </a:r>
            <a:r>
              <a:rPr kumimoji="0" lang="es-ES" sz="3200" b="1" i="0" u="none" strike="noStrike" kern="1200" cap="none" spc="0" normalizeH="0" baseline="0" noProof="0" dirty="0" err="1">
                <a:ln>
                  <a:noFill/>
                </a:ln>
                <a:solidFill>
                  <a:srgbClr val="29AA97"/>
                </a:solidFill>
                <a:effectLst/>
                <a:uLnTx/>
                <a:uFillTx/>
                <a:latin typeface="Calibri" charset="0"/>
                <a:ea typeface="Calibri" charset="0"/>
                <a:cs typeface="Calibri" charset="0"/>
              </a:rPr>
              <a:t>ecografia</a:t>
            </a:r>
            <a:r>
              <a:rPr kumimoji="0" lang="es-ES" sz="3200" b="1" i="0" u="none" strike="noStrike" kern="1200" cap="none" spc="0" normalizeH="0" baseline="0" noProof="0" dirty="0">
                <a:ln>
                  <a:noFill/>
                </a:ln>
                <a:solidFill>
                  <a:srgbClr val="29AA97"/>
                </a:solidFill>
                <a:effectLst/>
                <a:uLnTx/>
                <a:uFillTx/>
                <a:latin typeface="Calibri" charset="0"/>
                <a:ea typeface="Calibri" charset="0"/>
                <a:cs typeface="Calibri" charset="0"/>
              </a:rPr>
              <a:t> del </a:t>
            </a:r>
            <a:r>
              <a:rPr kumimoji="0" lang="es-ES" sz="3200" b="1" i="0" u="none" strike="noStrike" kern="1200" cap="none" spc="0" normalizeH="0" baseline="0" noProof="0" dirty="0" err="1">
                <a:ln>
                  <a:noFill/>
                </a:ln>
                <a:solidFill>
                  <a:srgbClr val="29AA97"/>
                </a:solidFill>
                <a:effectLst/>
                <a:uLnTx/>
                <a:uFillTx/>
                <a:latin typeface="Calibri" charset="0"/>
                <a:ea typeface="Calibri" charset="0"/>
                <a:cs typeface="Calibri" charset="0"/>
              </a:rPr>
              <a:t>cervell</a:t>
            </a:r>
            <a:r>
              <a:rPr kumimoji="0" lang="es-ES" sz="3200" b="1" i="0" u="none" strike="noStrike" kern="1200" cap="none" spc="0" normalizeH="0" baseline="0" noProof="0" dirty="0">
                <a:ln>
                  <a:noFill/>
                </a:ln>
                <a:solidFill>
                  <a:srgbClr val="29AA97"/>
                </a:solidFill>
                <a:effectLst/>
                <a:uLnTx/>
                <a:uFillTx/>
                <a:latin typeface="Calibri" charset="0"/>
                <a:ea typeface="Calibri" charset="0"/>
                <a:cs typeface="Calibri" charset="0"/>
              </a:rPr>
              <a:t> fetal</a:t>
            </a:r>
            <a:endParaRPr kumimoji="0" lang="es-ES_tradnl" sz="3200" b="1" i="0" u="none" strike="noStrike" kern="1200" cap="none" spc="0" normalizeH="0" baseline="0" noProof="0" dirty="0">
              <a:ln>
                <a:noFill/>
              </a:ln>
              <a:solidFill>
                <a:srgbClr val="29AA97"/>
              </a:solidFill>
              <a:effectLst/>
              <a:uLnTx/>
              <a:uFillTx/>
              <a:latin typeface="Calibri" charset="0"/>
              <a:ea typeface="Calibri" charset="0"/>
              <a:cs typeface="Calibri" charset="0"/>
            </a:endParaRPr>
          </a:p>
        </p:txBody>
      </p:sp>
      <p:sp>
        <p:nvSpPr>
          <p:cNvPr id="7" name="Rectángulo 6">
            <a:extLst>
              <a:ext uri="{FF2B5EF4-FFF2-40B4-BE49-F238E27FC236}">
                <a16:creationId xmlns:a16="http://schemas.microsoft.com/office/drawing/2014/main" id="{06C0D376-D797-F266-6562-4EE2358A3540}"/>
              </a:ext>
            </a:extLst>
          </p:cNvPr>
          <p:cNvSpPr/>
          <p:nvPr/>
        </p:nvSpPr>
        <p:spPr>
          <a:xfrm>
            <a:off x="766870" y="2838698"/>
            <a:ext cx="9791193" cy="1231556"/>
          </a:xfrm>
          <a:prstGeom prst="rect">
            <a:avLst/>
          </a:prstGeom>
        </p:spPr>
        <p:txBody>
          <a:bodyPr wrap="square">
            <a:spAutoFit/>
          </a:bodyPr>
          <a:lstStyle/>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 sz="2400" b="0" i="0" u="none" strike="noStrike" kern="1200" cap="none" spc="0" normalizeH="0" baseline="0" noProof="0" dirty="0">
              <a:ln>
                <a:noFill/>
              </a:ln>
              <a:solidFill>
                <a:prstClr val="black">
                  <a:lumMod val="50000"/>
                  <a:lumOff val="50000"/>
                </a:prstClr>
              </a:solidFill>
              <a:effectLst/>
              <a:uLnTx/>
              <a:uFillTx/>
              <a:latin typeface="Calibri" charset="0"/>
              <a:ea typeface="Calibri" charset="0"/>
              <a:cs typeface="Calibri" charset="0"/>
            </a:endParaRPr>
          </a:p>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 sz="2400" b="0" i="0" u="none" strike="noStrike" kern="1200" cap="none" spc="0" normalizeH="0" baseline="0" noProof="0" dirty="0">
              <a:ln>
                <a:noFill/>
              </a:ln>
              <a:solidFill>
                <a:prstClr val="black">
                  <a:lumMod val="50000"/>
                  <a:lumOff val="50000"/>
                </a:prstClr>
              </a:solidFill>
              <a:effectLst/>
              <a:uLnTx/>
              <a:uFillTx/>
              <a:latin typeface="Calibri" charset="0"/>
              <a:ea typeface="Calibri" charset="0"/>
              <a:cs typeface="Calibri" charset="0"/>
            </a:endParaRPr>
          </a:p>
        </p:txBody>
      </p:sp>
      <p:pic>
        <p:nvPicPr>
          <p:cNvPr id="8" name="Imagen 7">
            <a:extLst>
              <a:ext uri="{FF2B5EF4-FFF2-40B4-BE49-F238E27FC236}">
                <a16:creationId xmlns:a16="http://schemas.microsoft.com/office/drawing/2014/main" id="{E0CE439C-C43E-4CD9-9967-7E6C44F5AA6D}"/>
              </a:ext>
            </a:extLst>
          </p:cNvPr>
          <p:cNvPicPr>
            <a:picLocks noChangeAspect="1"/>
          </p:cNvPicPr>
          <p:nvPr/>
        </p:nvPicPr>
        <p:blipFill rotWithShape="1">
          <a:blip r:embed="rId3">
            <a:extLst>
              <a:ext uri="{28A0092B-C50C-407E-A947-70E740481C1C}">
                <a14:useLocalDpi xmlns:a14="http://schemas.microsoft.com/office/drawing/2010/main" val="0"/>
              </a:ext>
            </a:extLst>
          </a:blip>
          <a:srcRect l="23041" t="11380" r="12209" b="19238"/>
          <a:stretch/>
        </p:blipFill>
        <p:spPr>
          <a:xfrm>
            <a:off x="1292747" y="2301972"/>
            <a:ext cx="3840325" cy="3086310"/>
          </a:xfrm>
          <a:prstGeom prst="rect">
            <a:avLst/>
          </a:prstGeom>
        </p:spPr>
      </p:pic>
      <p:pic>
        <p:nvPicPr>
          <p:cNvPr id="9" name="Imagen 8">
            <a:extLst>
              <a:ext uri="{FF2B5EF4-FFF2-40B4-BE49-F238E27FC236}">
                <a16:creationId xmlns:a16="http://schemas.microsoft.com/office/drawing/2014/main" id="{C2AC7DBE-9816-4C1D-AB47-E4CCA5A781F3}"/>
              </a:ext>
            </a:extLst>
          </p:cNvPr>
          <p:cNvPicPr>
            <a:picLocks noChangeAspect="1"/>
          </p:cNvPicPr>
          <p:nvPr/>
        </p:nvPicPr>
        <p:blipFill rotWithShape="1">
          <a:blip r:embed="rId4">
            <a:extLst>
              <a:ext uri="{28A0092B-C50C-407E-A947-70E740481C1C}">
                <a14:useLocalDpi xmlns:a14="http://schemas.microsoft.com/office/drawing/2010/main" val="0"/>
              </a:ext>
            </a:extLst>
          </a:blip>
          <a:srcRect l="17718" t="14447" r="21783" b="19734"/>
          <a:stretch/>
        </p:blipFill>
        <p:spPr>
          <a:xfrm>
            <a:off x="5345906" y="2301972"/>
            <a:ext cx="3782424" cy="3086311"/>
          </a:xfrm>
          <a:prstGeom prst="rect">
            <a:avLst/>
          </a:prstGeom>
        </p:spPr>
      </p:pic>
      <p:sp>
        <p:nvSpPr>
          <p:cNvPr id="10" name="CuadroTexto 9">
            <a:extLst>
              <a:ext uri="{FF2B5EF4-FFF2-40B4-BE49-F238E27FC236}">
                <a16:creationId xmlns:a16="http://schemas.microsoft.com/office/drawing/2014/main" id="{31563BC2-02F8-4A0C-B73D-01B7C0FA00EE}"/>
              </a:ext>
            </a:extLst>
          </p:cNvPr>
          <p:cNvSpPr txBox="1"/>
          <p:nvPr/>
        </p:nvSpPr>
        <p:spPr>
          <a:xfrm>
            <a:off x="1053473" y="5531289"/>
            <a:ext cx="8389534" cy="1355499"/>
          </a:xfrm>
          <a:prstGeom prst="rect">
            <a:avLst/>
          </a:prstGeom>
          <a:noFill/>
        </p:spPr>
        <p:txBody>
          <a:bodyPr wrap="square" rtlCol="0">
            <a:spAutoFit/>
          </a:bodyPr>
          <a:lstStyle/>
          <a:p>
            <a:pPr marL="0" marR="0" lvl="0" indent="0" algn="ctr" defTabSz="457200" rtl="0" eaLnBrk="1" fontAlgn="auto" latinLnBrk="0" hangingPunct="1">
              <a:lnSpc>
                <a:spcPct val="114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Vani" panose="02040502050405020303" pitchFamily="18" charset="0"/>
                <a:ea typeface="+mn-ea"/>
                <a:cs typeface="Vani" panose="02040502050405020303" pitchFamily="18" charset="0"/>
              </a:rPr>
              <a:t>Imatges</a:t>
            </a:r>
            <a:r>
              <a:rPr kumimoji="0" lang="en-US" sz="1800" b="0"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 de </a:t>
            </a:r>
            <a:r>
              <a:rPr kumimoji="0" lang="en-US" sz="1800" b="0" i="0" u="none" strike="noStrike" kern="1200" cap="none" spc="0" normalizeH="0" baseline="0" noProof="0" dirty="0" err="1">
                <a:ln>
                  <a:noFill/>
                </a:ln>
                <a:solidFill>
                  <a:prstClr val="black"/>
                </a:solidFill>
                <a:effectLst/>
                <a:uLnTx/>
                <a:uFillTx/>
                <a:latin typeface="Vani" panose="02040502050405020303" pitchFamily="18" charset="0"/>
                <a:ea typeface="+mn-ea"/>
                <a:cs typeface="Vani" panose="02040502050405020303" pitchFamily="18" charset="0"/>
              </a:rPr>
              <a:t>neurosonografia</a:t>
            </a:r>
            <a:r>
              <a:rPr kumimoji="0" lang="en-US" sz="1800" b="0"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 (</a:t>
            </a:r>
            <a:r>
              <a:rPr kumimoji="0" lang="en-US" sz="1800" b="0" i="0" u="none" strike="noStrike" kern="1200" cap="none" spc="0" normalizeH="0" baseline="0" noProof="0" dirty="0" err="1">
                <a:ln>
                  <a:noFill/>
                </a:ln>
                <a:solidFill>
                  <a:prstClr val="black"/>
                </a:solidFill>
                <a:effectLst/>
                <a:uLnTx/>
                <a:uFillTx/>
                <a:latin typeface="Vani" panose="02040502050405020303" pitchFamily="18" charset="0"/>
                <a:ea typeface="+mn-ea"/>
                <a:cs typeface="Vani" panose="02040502050405020303" pitchFamily="18" charset="0"/>
              </a:rPr>
              <a:t>mesurades</a:t>
            </a:r>
            <a:r>
              <a:rPr kumimoji="0" lang="en-US" sz="1800" b="0"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 per la </a:t>
            </a:r>
            <a:r>
              <a:rPr kumimoji="0" lang="en-US" sz="1800" b="0" i="0" u="none" strike="noStrike" kern="1200" cap="none" spc="0" normalizeH="0" baseline="0" noProof="0" dirty="0" err="1">
                <a:ln>
                  <a:noFill/>
                </a:ln>
                <a:solidFill>
                  <a:prstClr val="black"/>
                </a:solidFill>
                <a:effectLst/>
                <a:uLnTx/>
                <a:uFillTx/>
                <a:latin typeface="Vani" panose="02040502050405020303" pitchFamily="18" charset="0"/>
                <a:ea typeface="+mn-ea"/>
                <a:cs typeface="Vani" panose="02040502050405020303" pitchFamily="18" charset="0"/>
              </a:rPr>
              <a:t>doctora</a:t>
            </a:r>
            <a:r>
              <a:rPr kumimoji="0" lang="en-US" sz="1800" b="0"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  M. </a:t>
            </a:r>
            <a:r>
              <a:rPr kumimoji="0" lang="en-US" sz="1800" b="0" i="0" u="none" strike="noStrike" kern="1200" cap="none" spc="0" normalizeH="0" baseline="0" noProof="0" dirty="0" err="1">
                <a:ln>
                  <a:noFill/>
                </a:ln>
                <a:solidFill>
                  <a:prstClr val="black"/>
                </a:solidFill>
                <a:effectLst/>
                <a:uLnTx/>
                <a:uFillTx/>
                <a:latin typeface="Vani" panose="02040502050405020303" pitchFamily="18" charset="0"/>
                <a:ea typeface="+mn-ea"/>
                <a:cs typeface="Vani" panose="02040502050405020303" pitchFamily="18" charset="0"/>
              </a:rPr>
              <a:t>Muniesa</a:t>
            </a:r>
            <a:r>
              <a:rPr kumimoji="0" lang="en-US" sz="1800" b="0"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 at </a:t>
            </a:r>
            <a:r>
              <a:rPr kumimoji="0" lang="en-US" sz="1800" b="0" i="0" u="none" strike="noStrike" kern="1200" cap="none" spc="0" normalizeH="0" baseline="0" noProof="0" dirty="0" err="1">
                <a:ln>
                  <a:noFill/>
                </a:ln>
                <a:solidFill>
                  <a:prstClr val="black"/>
                </a:solidFill>
                <a:effectLst/>
                <a:uLnTx/>
                <a:uFillTx/>
                <a:latin typeface="Vani" panose="02040502050405020303" pitchFamily="18" charset="0"/>
                <a:ea typeface="+mn-ea"/>
                <a:cs typeface="Vani" panose="02040502050405020303" pitchFamily="18" charset="0"/>
              </a:rPr>
              <a:t>l’Hospital</a:t>
            </a:r>
            <a:r>
              <a:rPr kumimoji="0" lang="en-US" sz="1800" b="0"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 Sant Joan de </a:t>
            </a:r>
            <a:r>
              <a:rPr kumimoji="0" lang="en-US" sz="1800" b="0" i="0" u="none" strike="noStrike" kern="1200" cap="none" spc="0" normalizeH="0" baseline="0" noProof="0" dirty="0" err="1">
                <a:ln>
                  <a:noFill/>
                </a:ln>
                <a:solidFill>
                  <a:prstClr val="black"/>
                </a:solidFill>
                <a:effectLst/>
                <a:uLnTx/>
                <a:uFillTx/>
                <a:latin typeface="Vani" panose="02040502050405020303" pitchFamily="18" charset="0"/>
                <a:ea typeface="+mn-ea"/>
                <a:cs typeface="Vani" panose="02040502050405020303" pitchFamily="18" charset="0"/>
              </a:rPr>
              <a:t>Déu</a:t>
            </a:r>
            <a:r>
              <a:rPr kumimoji="0" lang="en-US" sz="1800" b="0"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 </a:t>
            </a:r>
            <a:r>
              <a:rPr kumimoji="0" lang="en-US" sz="1800" b="0" i="0" u="none" strike="noStrike" kern="1200" cap="none" spc="0" normalizeH="0" baseline="0" noProof="0" dirty="0" err="1">
                <a:ln>
                  <a:noFill/>
                </a:ln>
                <a:solidFill>
                  <a:prstClr val="black"/>
                </a:solidFill>
                <a:effectLst/>
                <a:uLnTx/>
                <a:uFillTx/>
                <a:latin typeface="Vani" panose="02040502050405020303" pitchFamily="18" charset="0"/>
                <a:ea typeface="+mn-ea"/>
                <a:cs typeface="Vani" panose="02040502050405020303" pitchFamily="18" charset="0"/>
              </a:rPr>
              <a:t>durant</a:t>
            </a:r>
            <a:r>
              <a:rPr kumimoji="0" lang="en-US" sz="1800" b="0"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 </a:t>
            </a:r>
            <a:r>
              <a:rPr kumimoji="0" lang="en-US" sz="1800" b="0" i="0" u="none" strike="noStrike" kern="1200" cap="none" spc="0" normalizeH="0" baseline="0" noProof="0" dirty="0" err="1">
                <a:ln>
                  <a:noFill/>
                </a:ln>
                <a:solidFill>
                  <a:prstClr val="black"/>
                </a:solidFill>
                <a:effectLst/>
                <a:uLnTx/>
                <a:uFillTx/>
                <a:latin typeface="Vani" panose="02040502050405020303" pitchFamily="18" charset="0"/>
                <a:ea typeface="+mn-ea"/>
                <a:cs typeface="Vani" panose="02040502050405020303" pitchFamily="18" charset="0"/>
              </a:rPr>
              <a:t>l’ecografia</a:t>
            </a:r>
            <a:r>
              <a:rPr kumimoji="0" lang="en-US" sz="1800" b="0"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 de les 32 </a:t>
            </a:r>
            <a:r>
              <a:rPr kumimoji="0" lang="en-US" sz="1800" b="0" i="0" u="none" strike="noStrike" kern="1200" cap="none" spc="0" normalizeH="0" baseline="0" noProof="0" dirty="0" err="1">
                <a:ln>
                  <a:noFill/>
                </a:ln>
                <a:solidFill>
                  <a:prstClr val="black"/>
                </a:solidFill>
                <a:effectLst/>
                <a:uLnTx/>
                <a:uFillTx/>
                <a:latin typeface="Vani" panose="02040502050405020303" pitchFamily="18" charset="0"/>
                <a:ea typeface="+mn-ea"/>
                <a:cs typeface="Vani" panose="02040502050405020303" pitchFamily="18" charset="0"/>
              </a:rPr>
              <a:t>setmanes</a:t>
            </a:r>
            <a:r>
              <a:rPr kumimoji="0" lang="en-US" sz="1800" b="0"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 de </a:t>
            </a:r>
            <a:r>
              <a:rPr kumimoji="0" lang="en-US" sz="1800" b="0" i="0" u="none" strike="noStrike" kern="1200" cap="none" spc="0" normalizeH="0" baseline="0" noProof="0" dirty="0" err="1">
                <a:ln>
                  <a:noFill/>
                </a:ln>
                <a:solidFill>
                  <a:prstClr val="black"/>
                </a:solidFill>
                <a:effectLst/>
                <a:uLnTx/>
                <a:uFillTx/>
                <a:latin typeface="Vani" panose="02040502050405020303" pitchFamily="18" charset="0"/>
                <a:ea typeface="+mn-ea"/>
                <a:cs typeface="Vani" panose="02040502050405020303" pitchFamily="18" charset="0"/>
              </a:rPr>
              <a:t>gestació</a:t>
            </a:r>
            <a:r>
              <a:rPr kumimoji="0" lang="en-US" sz="1800" b="0"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 </a:t>
            </a:r>
            <a:br>
              <a:rPr kumimoji="0" lang="en-US" sz="1800" b="0"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br>
            <a:r>
              <a:rPr kumimoji="0" lang="en-US" sz="1800" b="0"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(A) </a:t>
            </a:r>
            <a:r>
              <a:rPr kumimoji="0" lang="en-US" sz="1800" b="0" i="0" u="none" strike="noStrike" kern="1200" cap="none" spc="0" normalizeH="0" baseline="0" noProof="0" dirty="0" err="1">
                <a:ln>
                  <a:noFill/>
                </a:ln>
                <a:solidFill>
                  <a:prstClr val="black"/>
                </a:solidFill>
                <a:effectLst/>
                <a:uLnTx/>
                <a:uFillTx/>
                <a:latin typeface="Vani" panose="02040502050405020303" pitchFamily="18" charset="0"/>
                <a:ea typeface="+mn-ea"/>
                <a:cs typeface="Vani" panose="02040502050405020303" pitchFamily="18" charset="0"/>
              </a:rPr>
              <a:t>Pla</a:t>
            </a:r>
            <a:r>
              <a:rPr kumimoji="0" lang="en-US" sz="1800" b="0"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 </a:t>
            </a:r>
            <a:r>
              <a:rPr kumimoji="0" lang="en-US" sz="1800" b="0" i="0" u="none" strike="noStrike" kern="1200" cap="none" spc="0" normalizeH="0" baseline="0" noProof="0" dirty="0" err="1">
                <a:ln>
                  <a:noFill/>
                </a:ln>
                <a:solidFill>
                  <a:prstClr val="black"/>
                </a:solidFill>
                <a:effectLst/>
                <a:uLnTx/>
                <a:uFillTx/>
                <a:latin typeface="Vani" panose="02040502050405020303" pitchFamily="18" charset="0"/>
                <a:ea typeface="+mn-ea"/>
                <a:cs typeface="Vani" panose="02040502050405020303" pitchFamily="18" charset="0"/>
              </a:rPr>
              <a:t>mig</a:t>
            </a:r>
            <a:r>
              <a:rPr kumimoji="0" lang="en-US" sz="1800" b="0"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-sagittal on </a:t>
            </a:r>
            <a:r>
              <a:rPr kumimoji="0" lang="en-US" sz="1800" b="0" i="0" u="none" strike="noStrike" kern="1200" cap="none" spc="0" normalizeH="0" baseline="0" noProof="0" dirty="0" err="1">
                <a:ln>
                  <a:noFill/>
                </a:ln>
                <a:solidFill>
                  <a:prstClr val="black"/>
                </a:solidFill>
                <a:effectLst/>
                <a:uLnTx/>
                <a:uFillTx/>
                <a:latin typeface="Vani" panose="02040502050405020303" pitchFamily="18" charset="0"/>
                <a:ea typeface="+mn-ea"/>
                <a:cs typeface="Vani" panose="02040502050405020303" pitchFamily="18" charset="0"/>
              </a:rPr>
              <a:t>s’observa</a:t>
            </a:r>
            <a:r>
              <a:rPr kumimoji="0" lang="en-US" sz="1800" b="0"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 </a:t>
            </a:r>
            <a:r>
              <a:rPr kumimoji="0" lang="en-US" sz="1800" b="0" i="0" u="none" strike="noStrike" kern="1200" cap="none" spc="0" normalizeH="0" baseline="0" noProof="0" dirty="0" err="1">
                <a:ln>
                  <a:noFill/>
                </a:ln>
                <a:solidFill>
                  <a:prstClr val="black"/>
                </a:solidFill>
                <a:effectLst/>
                <a:uLnTx/>
                <a:uFillTx/>
                <a:latin typeface="Vani" panose="02040502050405020303" pitchFamily="18" charset="0"/>
                <a:ea typeface="+mn-ea"/>
                <a:cs typeface="Vani" panose="02040502050405020303" pitchFamily="18" charset="0"/>
              </a:rPr>
              <a:t>el</a:t>
            </a:r>
            <a:r>
              <a:rPr kumimoji="0" lang="en-US" sz="1800" b="0"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 cos </a:t>
            </a:r>
            <a:r>
              <a:rPr kumimoji="0" lang="en-US" sz="1800" b="0" i="0" u="none" strike="noStrike" kern="1200" cap="none" spc="0" normalizeH="0" baseline="0" noProof="0" dirty="0" err="1">
                <a:ln>
                  <a:noFill/>
                </a:ln>
                <a:solidFill>
                  <a:prstClr val="black"/>
                </a:solidFill>
                <a:effectLst/>
                <a:uLnTx/>
                <a:uFillTx/>
                <a:latin typeface="Vani" panose="02040502050405020303" pitchFamily="18" charset="0"/>
                <a:ea typeface="+mn-ea"/>
                <a:cs typeface="Vani" panose="02040502050405020303" pitchFamily="18" charset="0"/>
              </a:rPr>
              <a:t>callós</a:t>
            </a:r>
            <a:r>
              <a:rPr kumimoji="0" lang="en-US" sz="1800" b="0"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 </a:t>
            </a:r>
          </a:p>
          <a:p>
            <a:pPr marL="0" marR="0" lvl="0" indent="0" algn="ctr" defTabSz="457200" rtl="0" eaLnBrk="1" fontAlgn="auto" latinLnBrk="0" hangingPunct="1">
              <a:lnSpc>
                <a:spcPct val="114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(B) </a:t>
            </a:r>
            <a:r>
              <a:rPr kumimoji="0" lang="en-US" sz="1800" b="0" i="0" u="none" strike="noStrike" kern="1200" cap="none" spc="0" normalizeH="0" baseline="0" noProof="0" dirty="0" err="1">
                <a:ln>
                  <a:noFill/>
                </a:ln>
                <a:solidFill>
                  <a:prstClr val="black"/>
                </a:solidFill>
                <a:effectLst/>
                <a:uLnTx/>
                <a:uFillTx/>
                <a:latin typeface="Vani" panose="02040502050405020303" pitchFamily="18" charset="0"/>
                <a:ea typeface="+mn-ea"/>
                <a:cs typeface="Vani" panose="02040502050405020303" pitchFamily="18" charset="0"/>
              </a:rPr>
              <a:t>Pla</a:t>
            </a:r>
            <a:r>
              <a:rPr kumimoji="0" lang="en-US" sz="1800" b="0"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 axial on </a:t>
            </a:r>
            <a:r>
              <a:rPr kumimoji="0" lang="en-US" sz="1800" b="0" i="0" u="none" strike="noStrike" kern="1200" cap="none" spc="0" normalizeH="0" baseline="0" noProof="0" dirty="0" err="1">
                <a:ln>
                  <a:noFill/>
                </a:ln>
                <a:solidFill>
                  <a:prstClr val="black"/>
                </a:solidFill>
                <a:effectLst/>
                <a:uLnTx/>
                <a:uFillTx/>
                <a:latin typeface="Vani" panose="02040502050405020303" pitchFamily="18" charset="0"/>
                <a:ea typeface="+mn-ea"/>
                <a:cs typeface="Vani" panose="02040502050405020303" pitchFamily="18" charset="0"/>
              </a:rPr>
              <a:t>s’observen</a:t>
            </a:r>
            <a:r>
              <a:rPr kumimoji="0" lang="en-US" sz="1800" b="0"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 les </a:t>
            </a:r>
            <a:r>
              <a:rPr kumimoji="0" lang="en-US" sz="1800" b="0" i="0" u="none" strike="noStrike" kern="1200" cap="none" spc="0" normalizeH="0" baseline="0" noProof="0" dirty="0" err="1">
                <a:ln>
                  <a:noFill/>
                </a:ln>
                <a:solidFill>
                  <a:prstClr val="black"/>
                </a:solidFill>
                <a:effectLst/>
                <a:uLnTx/>
                <a:uFillTx/>
                <a:latin typeface="Vani" panose="02040502050405020303" pitchFamily="18" charset="0"/>
                <a:ea typeface="+mn-ea"/>
                <a:cs typeface="Vani" panose="02040502050405020303" pitchFamily="18" charset="0"/>
              </a:rPr>
              <a:t>astes</a:t>
            </a:r>
            <a:r>
              <a:rPr kumimoji="0" lang="en-US" sz="1800" b="0"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 </a:t>
            </a:r>
            <a:r>
              <a:rPr kumimoji="0" lang="en-US" sz="1800" b="0" i="0" u="none" strike="noStrike" kern="1200" cap="none" spc="0" normalizeH="0" baseline="0" noProof="0" dirty="0" err="1">
                <a:ln>
                  <a:noFill/>
                </a:ln>
                <a:solidFill>
                  <a:prstClr val="black"/>
                </a:solidFill>
                <a:effectLst/>
                <a:uLnTx/>
                <a:uFillTx/>
                <a:latin typeface="Vani" panose="02040502050405020303" pitchFamily="18" charset="0"/>
                <a:ea typeface="+mn-ea"/>
                <a:cs typeface="Vani" panose="02040502050405020303" pitchFamily="18" charset="0"/>
              </a:rPr>
              <a:t>anteriors</a:t>
            </a:r>
            <a:r>
              <a:rPr kumimoji="0" lang="en-US" sz="1800" b="0"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 </a:t>
            </a:r>
            <a:r>
              <a:rPr kumimoji="0" lang="en-US" sz="1800" b="0" i="0" u="none" strike="noStrike" kern="1200" cap="none" spc="0" normalizeH="0" baseline="0" noProof="0" dirty="0" err="1">
                <a:ln>
                  <a:noFill/>
                </a:ln>
                <a:solidFill>
                  <a:prstClr val="black"/>
                </a:solidFill>
                <a:effectLst/>
                <a:uLnTx/>
                <a:uFillTx/>
                <a:latin typeface="Vani" panose="02040502050405020303" pitchFamily="18" charset="0"/>
                <a:ea typeface="+mn-ea"/>
                <a:cs typeface="Vani" panose="02040502050405020303" pitchFamily="18" charset="0"/>
              </a:rPr>
              <a:t>dels</a:t>
            </a:r>
            <a:r>
              <a:rPr kumimoji="0" lang="en-US" sz="1800" b="0"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rPr>
              <a:t> ventricles laterals. </a:t>
            </a:r>
            <a:endParaRPr kumimoji="0" lang="en-US" sz="2000" b="0" i="0" u="none" strike="noStrike" kern="1200" cap="none" spc="0" normalizeH="0" baseline="0" noProof="0" dirty="0">
              <a:ln>
                <a:noFill/>
              </a:ln>
              <a:solidFill>
                <a:prstClr val="black"/>
              </a:solidFill>
              <a:effectLst/>
              <a:uLnTx/>
              <a:uFillTx/>
              <a:latin typeface="Vani" panose="02040502050405020303" pitchFamily="18" charset="0"/>
              <a:ea typeface="+mn-ea"/>
              <a:cs typeface="Vani" panose="02040502050405020303" pitchFamily="18" charset="0"/>
            </a:endParaRPr>
          </a:p>
        </p:txBody>
      </p:sp>
      <p:sp>
        <p:nvSpPr>
          <p:cNvPr id="11" name="Flecha: a la derecha 10">
            <a:extLst>
              <a:ext uri="{FF2B5EF4-FFF2-40B4-BE49-F238E27FC236}">
                <a16:creationId xmlns:a16="http://schemas.microsoft.com/office/drawing/2014/main" id="{DBF4BD1E-47D5-4369-911F-C70DB5A463B0}"/>
              </a:ext>
            </a:extLst>
          </p:cNvPr>
          <p:cNvSpPr/>
          <p:nvPr/>
        </p:nvSpPr>
        <p:spPr>
          <a:xfrm rot="2566292">
            <a:off x="1767346" y="3017931"/>
            <a:ext cx="732797" cy="259105"/>
          </a:xfrm>
          <a:prstGeom prst="right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lecha: a la derecha 11">
            <a:extLst>
              <a:ext uri="{FF2B5EF4-FFF2-40B4-BE49-F238E27FC236}">
                <a16:creationId xmlns:a16="http://schemas.microsoft.com/office/drawing/2014/main" id="{32FD0AEC-9ED4-4BCC-9B1C-A409AC879C0A}"/>
              </a:ext>
            </a:extLst>
          </p:cNvPr>
          <p:cNvSpPr/>
          <p:nvPr/>
        </p:nvSpPr>
        <p:spPr>
          <a:xfrm rot="2566292">
            <a:off x="5907034" y="3402910"/>
            <a:ext cx="732797" cy="259105"/>
          </a:xfrm>
          <a:prstGeom prst="right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77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6225A67-4A48-4E25-36E8-8457818B3522}"/>
              </a:ext>
            </a:extLst>
          </p:cNvPr>
          <p:cNvPicPr>
            <a:picLocks noChangeAspect="1"/>
          </p:cNvPicPr>
          <p:nvPr/>
        </p:nvPicPr>
        <p:blipFill>
          <a:blip r:embed="rId2"/>
          <a:stretch>
            <a:fillRect/>
          </a:stretch>
        </p:blipFill>
        <p:spPr>
          <a:xfrm>
            <a:off x="0" y="2148"/>
            <a:ext cx="10694853" cy="7557527"/>
          </a:xfrm>
          <a:prstGeom prst="rect">
            <a:avLst/>
          </a:prstGeom>
        </p:spPr>
      </p:pic>
      <p:sp>
        <p:nvSpPr>
          <p:cNvPr id="6" name="Rectángulo 5">
            <a:extLst>
              <a:ext uri="{FF2B5EF4-FFF2-40B4-BE49-F238E27FC236}">
                <a16:creationId xmlns:a16="http://schemas.microsoft.com/office/drawing/2014/main" id="{8008F956-7B6B-85B7-2F57-3F821506CCE9}"/>
              </a:ext>
            </a:extLst>
          </p:cNvPr>
          <p:cNvSpPr/>
          <p:nvPr/>
        </p:nvSpPr>
        <p:spPr>
          <a:xfrm>
            <a:off x="532879" y="591082"/>
            <a:ext cx="9626053" cy="528350"/>
          </a:xfrm>
          <a:prstGeom prst="rect">
            <a:avLst/>
          </a:prstGeom>
          <a:ln>
            <a:noFill/>
          </a:ln>
        </p:spPr>
        <p:txBody>
          <a:bodyPr wrap="square">
            <a:spAutoFit/>
          </a:bodyPr>
          <a:lstStyle/>
          <a:p>
            <a:pPr marL="0" marR="0" lvl="0" indent="0" algn="l" defTabSz="457200" rtl="0" eaLnBrk="1" fontAlgn="auto" latinLnBrk="0" hangingPunct="1">
              <a:lnSpc>
                <a:spcPts val="3400"/>
              </a:lnSpc>
              <a:spcBef>
                <a:spcPts val="0"/>
              </a:spcBef>
              <a:spcAft>
                <a:spcPts val="0"/>
              </a:spcAft>
              <a:buClrTx/>
              <a:buSzTx/>
              <a:buFontTx/>
              <a:buNone/>
              <a:tabLst/>
              <a:defRPr/>
            </a:pPr>
            <a:r>
              <a:rPr kumimoji="0" lang="es-ES" sz="3200" b="1" i="0" u="none" strike="noStrike" kern="1200" cap="none" spc="0" normalizeH="0" baseline="0" noProof="0" dirty="0" err="1">
                <a:ln>
                  <a:noFill/>
                </a:ln>
                <a:solidFill>
                  <a:srgbClr val="29AA97"/>
                </a:solidFill>
                <a:effectLst/>
                <a:uLnTx/>
                <a:uFillTx/>
                <a:latin typeface="Calibri" charset="0"/>
                <a:ea typeface="Calibri" charset="0"/>
                <a:cs typeface="Calibri" charset="0"/>
              </a:rPr>
              <a:t>Població</a:t>
            </a:r>
            <a:r>
              <a:rPr kumimoji="0" lang="es-ES" sz="3200" b="1" i="0" u="none" strike="noStrike" kern="1200" cap="none" spc="0" normalizeH="0" baseline="0" noProof="0" dirty="0">
                <a:ln>
                  <a:noFill/>
                </a:ln>
                <a:solidFill>
                  <a:srgbClr val="29AA97"/>
                </a:solidFill>
                <a:effectLst/>
                <a:uLnTx/>
                <a:uFillTx/>
                <a:latin typeface="Calibri" charset="0"/>
                <a:ea typeface="Calibri" charset="0"/>
                <a:cs typeface="Calibri" charset="0"/>
              </a:rPr>
              <a:t> </a:t>
            </a:r>
            <a:r>
              <a:rPr kumimoji="0" lang="es-ES" sz="3200" b="1" i="0" u="none" strike="noStrike" kern="1200" cap="none" spc="0" normalizeH="0" baseline="0" noProof="0" dirty="0" err="1">
                <a:ln>
                  <a:noFill/>
                </a:ln>
                <a:solidFill>
                  <a:srgbClr val="29AA97"/>
                </a:solidFill>
                <a:effectLst/>
                <a:uLnTx/>
                <a:uFillTx/>
                <a:latin typeface="Calibri" charset="0"/>
                <a:ea typeface="Calibri" charset="0"/>
                <a:cs typeface="Calibri" charset="0"/>
              </a:rPr>
              <a:t>d’estudi</a:t>
            </a:r>
            <a:endParaRPr kumimoji="0" lang="es-ES_tradnl" sz="3200" b="1" i="0" u="none" strike="noStrike" kern="1200" cap="none" spc="0" normalizeH="0" baseline="0" noProof="0" dirty="0">
              <a:ln>
                <a:noFill/>
              </a:ln>
              <a:solidFill>
                <a:srgbClr val="29AA97"/>
              </a:solidFill>
              <a:effectLst/>
              <a:uLnTx/>
              <a:uFillTx/>
              <a:latin typeface="Calibri" charset="0"/>
              <a:ea typeface="Calibri" charset="0"/>
              <a:cs typeface="Calibri" charset="0"/>
            </a:endParaRPr>
          </a:p>
        </p:txBody>
      </p:sp>
      <p:sp>
        <p:nvSpPr>
          <p:cNvPr id="7" name="Rectángulo 6">
            <a:extLst>
              <a:ext uri="{FF2B5EF4-FFF2-40B4-BE49-F238E27FC236}">
                <a16:creationId xmlns:a16="http://schemas.microsoft.com/office/drawing/2014/main" id="{06C0D376-D797-F266-6562-4EE2358A3540}"/>
              </a:ext>
            </a:extLst>
          </p:cNvPr>
          <p:cNvSpPr/>
          <p:nvPr/>
        </p:nvSpPr>
        <p:spPr>
          <a:xfrm>
            <a:off x="766870" y="2838698"/>
            <a:ext cx="9791193" cy="1231556"/>
          </a:xfrm>
          <a:prstGeom prst="rect">
            <a:avLst/>
          </a:prstGeom>
        </p:spPr>
        <p:txBody>
          <a:bodyPr wrap="square">
            <a:spAutoFit/>
          </a:bodyPr>
          <a:lstStyle/>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 sz="2400" b="0" i="0" u="none" strike="noStrike" kern="1200" cap="none" spc="0" normalizeH="0" baseline="0" noProof="0" dirty="0">
              <a:ln>
                <a:noFill/>
              </a:ln>
              <a:solidFill>
                <a:prstClr val="black">
                  <a:lumMod val="50000"/>
                  <a:lumOff val="50000"/>
                </a:prstClr>
              </a:solidFill>
              <a:effectLst/>
              <a:uLnTx/>
              <a:uFillTx/>
              <a:latin typeface="Calibri" charset="0"/>
              <a:ea typeface="Calibri" charset="0"/>
              <a:cs typeface="Calibri" charset="0"/>
            </a:endParaRPr>
          </a:p>
          <a:p>
            <a:pPr marL="0" marR="0" lvl="0" indent="0" algn="l" defTabSz="457200" rtl="0" eaLnBrk="1" fontAlgn="auto" latinLnBrk="0" hangingPunct="1">
              <a:lnSpc>
                <a:spcPts val="2160"/>
              </a:lnSpc>
              <a:spcBef>
                <a:spcPts val="0"/>
              </a:spcBef>
              <a:spcAft>
                <a:spcPts val="0"/>
              </a:spcAft>
              <a:buClrTx/>
              <a:buSzTx/>
              <a:buFontTx/>
              <a:buNone/>
              <a:tabLst/>
              <a:defRPr/>
            </a:pPr>
            <a:endParaRPr kumimoji="0" lang="es-ES" sz="2400" b="0" i="0" u="none" strike="noStrike" kern="1200" cap="none" spc="0" normalizeH="0" baseline="0" noProof="0" dirty="0">
              <a:ln>
                <a:noFill/>
              </a:ln>
              <a:solidFill>
                <a:prstClr val="black">
                  <a:lumMod val="50000"/>
                  <a:lumOff val="50000"/>
                </a:prstClr>
              </a:solidFill>
              <a:effectLst/>
              <a:uLnTx/>
              <a:uFillTx/>
              <a:latin typeface="Calibri" charset="0"/>
              <a:ea typeface="Calibri" charset="0"/>
              <a:cs typeface="Calibri" charset="0"/>
            </a:endParaRPr>
          </a:p>
        </p:txBody>
      </p:sp>
      <p:graphicFrame>
        <p:nvGraphicFramePr>
          <p:cNvPr id="2" name="Tabla 1">
            <a:extLst>
              <a:ext uri="{FF2B5EF4-FFF2-40B4-BE49-F238E27FC236}">
                <a16:creationId xmlns:a16="http://schemas.microsoft.com/office/drawing/2014/main" id="{79A811A4-DF29-4B54-8CFC-BF4C536ADED3}"/>
              </a:ext>
            </a:extLst>
          </p:cNvPr>
          <p:cNvGraphicFramePr>
            <a:graphicFrameLocks noGrp="1"/>
          </p:cNvGraphicFramePr>
          <p:nvPr/>
        </p:nvGraphicFramePr>
        <p:xfrm>
          <a:off x="640685" y="1808227"/>
          <a:ext cx="4483428" cy="4759960"/>
        </p:xfrm>
        <a:graphic>
          <a:graphicData uri="http://schemas.openxmlformats.org/drawingml/2006/table">
            <a:tbl>
              <a:tblPr bandRow="1">
                <a:tableStyleId>{1FECB4D8-DB02-4DC6-A0A2-4F2EBAE1DC90}</a:tableStyleId>
              </a:tblPr>
              <a:tblGrid>
                <a:gridCol w="3291035">
                  <a:extLst>
                    <a:ext uri="{9D8B030D-6E8A-4147-A177-3AD203B41FA5}">
                      <a16:colId xmlns:a16="http://schemas.microsoft.com/office/drawing/2014/main" val="3903833108"/>
                    </a:ext>
                  </a:extLst>
                </a:gridCol>
                <a:gridCol w="1192393">
                  <a:extLst>
                    <a:ext uri="{9D8B030D-6E8A-4147-A177-3AD203B41FA5}">
                      <a16:colId xmlns:a16="http://schemas.microsoft.com/office/drawing/2014/main" val="3844772275"/>
                    </a:ext>
                  </a:extLst>
                </a:gridCol>
              </a:tblGrid>
              <a:tr h="72157">
                <a:tc>
                  <a:txBody>
                    <a:bodyPr/>
                    <a:lstStyle/>
                    <a:p>
                      <a:pPr algn="ctr">
                        <a:lnSpc>
                          <a:spcPct val="107000"/>
                        </a:lnSpc>
                        <a:spcAft>
                          <a:spcPts val="0"/>
                        </a:spcAft>
                      </a:pPr>
                      <a:r>
                        <a:rPr lang="en-GB" sz="1600" b="1" dirty="0" err="1">
                          <a:effectLst/>
                        </a:rPr>
                        <a:t>Característiques</a:t>
                      </a:r>
                      <a:r>
                        <a:rPr lang="en-GB" sz="1600" b="1" dirty="0">
                          <a:effectLst/>
                        </a:rPr>
                        <a:t> de</a:t>
                      </a:r>
                    </a:p>
                    <a:p>
                      <a:pPr algn="ctr">
                        <a:lnSpc>
                          <a:spcPct val="107000"/>
                        </a:lnSpc>
                        <a:spcAft>
                          <a:spcPts val="0"/>
                        </a:spcAft>
                      </a:pPr>
                      <a:r>
                        <a:rPr lang="en-GB" sz="1600" b="1" dirty="0">
                          <a:effectLst/>
                        </a:rPr>
                        <a:t>les participants</a:t>
                      </a:r>
                      <a:endParaRPr lang="es-ES" sz="1400" b="1" dirty="0">
                        <a:effectLst/>
                        <a:latin typeface="+mn-lt"/>
                        <a:ea typeface="Calibri" panose="020F0502020204030204" pitchFamily="34" charset="0"/>
                      </a:endParaRPr>
                    </a:p>
                  </a:txBody>
                  <a:tcPr marL="26588" marR="26588" marT="0" marB="0"/>
                </a:tc>
                <a:tc>
                  <a:txBody>
                    <a:bodyPr/>
                    <a:lstStyle/>
                    <a:p>
                      <a:pPr algn="ctr">
                        <a:lnSpc>
                          <a:spcPct val="107000"/>
                        </a:lnSpc>
                        <a:spcAft>
                          <a:spcPts val="800"/>
                        </a:spcAft>
                      </a:pPr>
                      <a:r>
                        <a:rPr lang="en-GB" sz="1600" b="1" dirty="0">
                          <a:effectLst/>
                        </a:rPr>
                        <a:t>N (%) / </a:t>
                      </a:r>
                      <a:r>
                        <a:rPr lang="en-GB" sz="1600" b="1" dirty="0" err="1">
                          <a:effectLst/>
                        </a:rPr>
                        <a:t>Mediana</a:t>
                      </a:r>
                      <a:r>
                        <a:rPr lang="en-GB" sz="1600" b="1" dirty="0">
                          <a:effectLst/>
                        </a:rPr>
                        <a:t> (IQR)  </a:t>
                      </a:r>
                      <a:endParaRPr lang="es-ES" sz="1400" b="1" dirty="0">
                        <a:effectLst/>
                        <a:latin typeface="+mn-lt"/>
                        <a:ea typeface="Calibri" panose="020F0502020204030204" pitchFamily="34" charset="0"/>
                      </a:endParaRPr>
                    </a:p>
                  </a:txBody>
                  <a:tcPr marL="26588" marR="26588" marT="0" marB="0"/>
                </a:tc>
                <a:extLst>
                  <a:ext uri="{0D108BD9-81ED-4DB2-BD59-A6C34878D82A}">
                    <a16:rowId xmlns:a16="http://schemas.microsoft.com/office/drawing/2014/main" val="3019235209"/>
                  </a:ext>
                </a:extLst>
              </a:tr>
              <a:tr h="72157">
                <a:tc>
                  <a:txBody>
                    <a:bodyPr/>
                    <a:lstStyle/>
                    <a:p>
                      <a:pPr algn="just">
                        <a:lnSpc>
                          <a:spcPct val="107000"/>
                        </a:lnSpc>
                        <a:spcAft>
                          <a:spcPts val="800"/>
                        </a:spcAft>
                      </a:pPr>
                      <a:r>
                        <a:rPr lang="en-GB" sz="1600" b="1" dirty="0" err="1">
                          <a:effectLst/>
                        </a:rPr>
                        <a:t>Sexe</a:t>
                      </a:r>
                      <a:r>
                        <a:rPr lang="en-GB" sz="1600" b="1" dirty="0">
                          <a:effectLst/>
                        </a:rPr>
                        <a:t> del </a:t>
                      </a:r>
                      <a:r>
                        <a:rPr lang="en-GB" sz="1600" b="1" dirty="0" err="1">
                          <a:effectLst/>
                        </a:rPr>
                        <a:t>bebè</a:t>
                      </a:r>
                      <a:endParaRPr lang="es-ES" sz="1400" b="1" dirty="0">
                        <a:effectLst/>
                        <a:latin typeface="+mn-lt"/>
                        <a:ea typeface="Calibri" panose="020F0502020204030204" pitchFamily="34" charset="0"/>
                      </a:endParaRPr>
                    </a:p>
                  </a:txBody>
                  <a:tcPr marL="26588" marR="26588" marT="0" marB="0"/>
                </a:tc>
                <a:tc>
                  <a:txBody>
                    <a:bodyPr/>
                    <a:lstStyle/>
                    <a:p>
                      <a:pPr algn="ctr">
                        <a:lnSpc>
                          <a:spcPct val="107000"/>
                        </a:lnSpc>
                        <a:spcAft>
                          <a:spcPts val="800"/>
                        </a:spcAft>
                      </a:pPr>
                      <a:r>
                        <a:rPr lang="en-GB" sz="1600">
                          <a:effectLst/>
                        </a:rPr>
                        <a:t> </a:t>
                      </a:r>
                      <a:endParaRPr lang="es-ES" sz="1400">
                        <a:effectLst/>
                        <a:latin typeface="+mn-lt"/>
                        <a:ea typeface="Calibri" panose="020F0502020204030204" pitchFamily="34" charset="0"/>
                      </a:endParaRPr>
                    </a:p>
                  </a:txBody>
                  <a:tcPr marL="26588" marR="26588" marT="0" marB="0"/>
                </a:tc>
                <a:extLst>
                  <a:ext uri="{0D108BD9-81ED-4DB2-BD59-A6C34878D82A}">
                    <a16:rowId xmlns:a16="http://schemas.microsoft.com/office/drawing/2014/main" val="2562711000"/>
                  </a:ext>
                </a:extLst>
              </a:tr>
              <a:tr h="72157">
                <a:tc>
                  <a:txBody>
                    <a:bodyPr/>
                    <a:lstStyle/>
                    <a:p>
                      <a:pPr algn="just">
                        <a:lnSpc>
                          <a:spcPct val="107000"/>
                        </a:lnSpc>
                        <a:spcAft>
                          <a:spcPts val="800"/>
                        </a:spcAft>
                      </a:pPr>
                      <a:r>
                        <a:rPr lang="en-GB" sz="1600" dirty="0">
                          <a:effectLst/>
                        </a:rPr>
                        <a:t>  </a:t>
                      </a:r>
                      <a:r>
                        <a:rPr lang="en-GB" sz="1600" dirty="0" err="1">
                          <a:effectLst/>
                        </a:rPr>
                        <a:t>Femení</a:t>
                      </a:r>
                      <a:endParaRPr lang="es-ES" sz="1400" dirty="0">
                        <a:effectLst/>
                        <a:latin typeface="+mn-lt"/>
                        <a:ea typeface="Calibri" panose="020F0502020204030204" pitchFamily="34" charset="0"/>
                      </a:endParaRPr>
                    </a:p>
                  </a:txBody>
                  <a:tcPr marL="26588" marR="26588" marT="0" marB="0"/>
                </a:tc>
                <a:tc>
                  <a:txBody>
                    <a:bodyPr/>
                    <a:lstStyle/>
                    <a:p>
                      <a:pPr algn="ctr">
                        <a:lnSpc>
                          <a:spcPct val="107000"/>
                        </a:lnSpc>
                        <a:spcAft>
                          <a:spcPts val="800"/>
                        </a:spcAft>
                      </a:pPr>
                      <a:r>
                        <a:rPr lang="en-GB" sz="1600" dirty="0">
                          <a:effectLst/>
                        </a:rPr>
                        <a:t>389 (51,6%)</a:t>
                      </a:r>
                      <a:endParaRPr lang="es-ES" sz="1400" dirty="0">
                        <a:effectLst/>
                        <a:latin typeface="+mn-lt"/>
                        <a:ea typeface="Calibri" panose="020F0502020204030204" pitchFamily="34" charset="0"/>
                      </a:endParaRPr>
                    </a:p>
                  </a:txBody>
                  <a:tcPr marL="26588" marR="26588" marT="0" marB="0"/>
                </a:tc>
                <a:extLst>
                  <a:ext uri="{0D108BD9-81ED-4DB2-BD59-A6C34878D82A}">
                    <a16:rowId xmlns:a16="http://schemas.microsoft.com/office/drawing/2014/main" val="239001063"/>
                  </a:ext>
                </a:extLst>
              </a:tr>
              <a:tr h="72157">
                <a:tc>
                  <a:txBody>
                    <a:bodyPr/>
                    <a:lstStyle/>
                    <a:p>
                      <a:pPr algn="just">
                        <a:lnSpc>
                          <a:spcPct val="107000"/>
                        </a:lnSpc>
                        <a:spcAft>
                          <a:spcPts val="800"/>
                        </a:spcAft>
                      </a:pPr>
                      <a:r>
                        <a:rPr lang="en-GB" sz="1600" dirty="0">
                          <a:effectLst/>
                        </a:rPr>
                        <a:t>  </a:t>
                      </a:r>
                      <a:r>
                        <a:rPr lang="en-GB" sz="1600" dirty="0" err="1">
                          <a:effectLst/>
                        </a:rPr>
                        <a:t>Masculí</a:t>
                      </a:r>
                      <a:endParaRPr lang="es-ES" sz="1400" dirty="0">
                        <a:effectLst/>
                        <a:latin typeface="+mn-lt"/>
                        <a:ea typeface="Calibri" panose="020F0502020204030204" pitchFamily="34" charset="0"/>
                      </a:endParaRPr>
                    </a:p>
                  </a:txBody>
                  <a:tcPr marL="26588" marR="26588" marT="0" marB="0"/>
                </a:tc>
                <a:tc>
                  <a:txBody>
                    <a:bodyPr/>
                    <a:lstStyle/>
                    <a:p>
                      <a:pPr algn="ctr">
                        <a:lnSpc>
                          <a:spcPct val="107000"/>
                        </a:lnSpc>
                        <a:spcAft>
                          <a:spcPts val="800"/>
                        </a:spcAft>
                      </a:pPr>
                      <a:r>
                        <a:rPr lang="en-GB" sz="1600" dirty="0">
                          <a:effectLst/>
                        </a:rPr>
                        <a:t>365 (48,4%)</a:t>
                      </a:r>
                      <a:endParaRPr lang="es-ES" sz="1400" dirty="0">
                        <a:effectLst/>
                        <a:latin typeface="+mn-lt"/>
                        <a:ea typeface="Calibri" panose="020F0502020204030204" pitchFamily="34" charset="0"/>
                      </a:endParaRPr>
                    </a:p>
                  </a:txBody>
                  <a:tcPr marL="26588" marR="26588" marT="0" marB="0"/>
                </a:tc>
                <a:extLst>
                  <a:ext uri="{0D108BD9-81ED-4DB2-BD59-A6C34878D82A}">
                    <a16:rowId xmlns:a16="http://schemas.microsoft.com/office/drawing/2014/main" val="2695009264"/>
                  </a:ext>
                </a:extLst>
              </a:tr>
              <a:tr h="72157">
                <a:tc>
                  <a:txBody>
                    <a:bodyPr/>
                    <a:lstStyle/>
                    <a:p>
                      <a:pPr algn="just">
                        <a:lnSpc>
                          <a:spcPct val="107000"/>
                        </a:lnSpc>
                        <a:spcAft>
                          <a:spcPts val="800"/>
                        </a:spcAft>
                      </a:pPr>
                      <a:r>
                        <a:rPr lang="en-GB" sz="1600" b="1" dirty="0" err="1">
                          <a:effectLst/>
                        </a:rPr>
                        <a:t>Paritat</a:t>
                      </a:r>
                      <a:endParaRPr lang="es-ES" sz="1400" b="1" dirty="0">
                        <a:effectLst/>
                        <a:latin typeface="+mn-lt"/>
                        <a:ea typeface="Calibri" panose="020F0502020204030204" pitchFamily="34" charset="0"/>
                      </a:endParaRPr>
                    </a:p>
                  </a:txBody>
                  <a:tcPr marL="26588" marR="26588" marT="0" marB="0"/>
                </a:tc>
                <a:tc>
                  <a:txBody>
                    <a:bodyPr/>
                    <a:lstStyle/>
                    <a:p>
                      <a:pPr algn="ctr">
                        <a:lnSpc>
                          <a:spcPct val="107000"/>
                        </a:lnSpc>
                        <a:spcAft>
                          <a:spcPts val="800"/>
                        </a:spcAft>
                      </a:pPr>
                      <a:r>
                        <a:rPr lang="en-GB" sz="1600">
                          <a:effectLst/>
                        </a:rPr>
                        <a:t> </a:t>
                      </a:r>
                      <a:endParaRPr lang="es-ES" sz="1400">
                        <a:effectLst/>
                        <a:latin typeface="+mn-lt"/>
                        <a:ea typeface="Calibri" panose="020F0502020204030204" pitchFamily="34" charset="0"/>
                      </a:endParaRPr>
                    </a:p>
                  </a:txBody>
                  <a:tcPr marL="26588" marR="26588" marT="0" marB="0"/>
                </a:tc>
                <a:extLst>
                  <a:ext uri="{0D108BD9-81ED-4DB2-BD59-A6C34878D82A}">
                    <a16:rowId xmlns:a16="http://schemas.microsoft.com/office/drawing/2014/main" val="328997874"/>
                  </a:ext>
                </a:extLst>
              </a:tr>
              <a:tr h="72157">
                <a:tc>
                  <a:txBody>
                    <a:bodyPr/>
                    <a:lstStyle/>
                    <a:p>
                      <a:pPr algn="just">
                        <a:lnSpc>
                          <a:spcPct val="107000"/>
                        </a:lnSpc>
                        <a:spcAft>
                          <a:spcPts val="800"/>
                        </a:spcAft>
                      </a:pPr>
                      <a:r>
                        <a:rPr lang="en-GB" sz="1600" dirty="0">
                          <a:effectLst/>
                        </a:rPr>
                        <a:t>  </a:t>
                      </a:r>
                      <a:r>
                        <a:rPr lang="en-GB" sz="1600" dirty="0" err="1">
                          <a:effectLst/>
                        </a:rPr>
                        <a:t>Multípara</a:t>
                      </a:r>
                      <a:r>
                        <a:rPr lang="en-GB" sz="1600" dirty="0">
                          <a:effectLst/>
                        </a:rPr>
                        <a:t> </a:t>
                      </a:r>
                      <a:endParaRPr lang="es-ES" sz="1400" dirty="0">
                        <a:effectLst/>
                        <a:latin typeface="+mn-lt"/>
                        <a:ea typeface="Calibri" panose="020F0502020204030204" pitchFamily="34" charset="0"/>
                      </a:endParaRPr>
                    </a:p>
                  </a:txBody>
                  <a:tcPr marL="26588" marR="26588" marT="0" marB="0"/>
                </a:tc>
                <a:tc>
                  <a:txBody>
                    <a:bodyPr/>
                    <a:lstStyle/>
                    <a:p>
                      <a:pPr algn="ctr">
                        <a:lnSpc>
                          <a:spcPct val="107000"/>
                        </a:lnSpc>
                        <a:spcAft>
                          <a:spcPts val="800"/>
                        </a:spcAft>
                      </a:pPr>
                      <a:r>
                        <a:rPr lang="en-GB" sz="1600" dirty="0">
                          <a:effectLst/>
                        </a:rPr>
                        <a:t>323 (42,8%)</a:t>
                      </a:r>
                      <a:endParaRPr lang="es-ES" sz="1400" dirty="0">
                        <a:effectLst/>
                        <a:latin typeface="+mn-lt"/>
                        <a:ea typeface="Calibri" panose="020F0502020204030204" pitchFamily="34" charset="0"/>
                      </a:endParaRPr>
                    </a:p>
                  </a:txBody>
                  <a:tcPr marL="26588" marR="26588" marT="0" marB="0"/>
                </a:tc>
                <a:extLst>
                  <a:ext uri="{0D108BD9-81ED-4DB2-BD59-A6C34878D82A}">
                    <a16:rowId xmlns:a16="http://schemas.microsoft.com/office/drawing/2014/main" val="1221147529"/>
                  </a:ext>
                </a:extLst>
              </a:tr>
              <a:tr h="72157">
                <a:tc>
                  <a:txBody>
                    <a:bodyPr/>
                    <a:lstStyle/>
                    <a:p>
                      <a:pPr algn="just">
                        <a:lnSpc>
                          <a:spcPct val="107000"/>
                        </a:lnSpc>
                        <a:spcAft>
                          <a:spcPts val="800"/>
                        </a:spcAft>
                      </a:pPr>
                      <a:r>
                        <a:rPr lang="en-GB" sz="1600" dirty="0">
                          <a:effectLst/>
                        </a:rPr>
                        <a:t>  </a:t>
                      </a:r>
                      <a:r>
                        <a:rPr lang="en-GB" sz="1600" dirty="0" err="1">
                          <a:effectLst/>
                        </a:rPr>
                        <a:t>Nulípara</a:t>
                      </a:r>
                      <a:r>
                        <a:rPr lang="en-GB" sz="1600" dirty="0">
                          <a:effectLst/>
                        </a:rPr>
                        <a:t> </a:t>
                      </a:r>
                      <a:endParaRPr lang="es-ES" sz="1400" dirty="0">
                        <a:effectLst/>
                        <a:latin typeface="+mn-lt"/>
                        <a:ea typeface="Calibri" panose="020F0502020204030204" pitchFamily="34" charset="0"/>
                      </a:endParaRPr>
                    </a:p>
                  </a:txBody>
                  <a:tcPr marL="26588" marR="26588" marT="0" marB="0"/>
                </a:tc>
                <a:tc>
                  <a:txBody>
                    <a:bodyPr/>
                    <a:lstStyle/>
                    <a:p>
                      <a:pPr algn="ctr">
                        <a:lnSpc>
                          <a:spcPct val="107000"/>
                        </a:lnSpc>
                        <a:spcAft>
                          <a:spcPts val="800"/>
                        </a:spcAft>
                      </a:pPr>
                      <a:r>
                        <a:rPr lang="en-GB" sz="1600" dirty="0">
                          <a:effectLst/>
                        </a:rPr>
                        <a:t>431 (57,2%)</a:t>
                      </a:r>
                      <a:endParaRPr lang="es-ES" sz="1400" dirty="0">
                        <a:effectLst/>
                        <a:latin typeface="+mn-lt"/>
                        <a:ea typeface="Calibri" panose="020F0502020204030204" pitchFamily="34" charset="0"/>
                      </a:endParaRPr>
                    </a:p>
                  </a:txBody>
                  <a:tcPr marL="26588" marR="26588" marT="0" marB="0"/>
                </a:tc>
                <a:extLst>
                  <a:ext uri="{0D108BD9-81ED-4DB2-BD59-A6C34878D82A}">
                    <a16:rowId xmlns:a16="http://schemas.microsoft.com/office/drawing/2014/main" val="152280567"/>
                  </a:ext>
                </a:extLst>
              </a:tr>
              <a:tr h="72157">
                <a:tc>
                  <a:txBody>
                    <a:bodyPr/>
                    <a:lstStyle/>
                    <a:p>
                      <a:pPr algn="just">
                        <a:lnSpc>
                          <a:spcPct val="107000"/>
                        </a:lnSpc>
                        <a:spcAft>
                          <a:spcPts val="800"/>
                        </a:spcAft>
                      </a:pPr>
                      <a:r>
                        <a:rPr lang="en-GB" sz="1600" b="1" dirty="0" err="1">
                          <a:effectLst/>
                        </a:rPr>
                        <a:t>Nivell</a:t>
                      </a:r>
                      <a:r>
                        <a:rPr lang="en-GB" sz="1600" b="1" dirty="0">
                          <a:effectLst/>
                        </a:rPr>
                        <a:t> </a:t>
                      </a:r>
                      <a:r>
                        <a:rPr lang="en-GB" sz="1600" b="1" dirty="0" err="1">
                          <a:effectLst/>
                        </a:rPr>
                        <a:t>educatiu</a:t>
                      </a:r>
                      <a:r>
                        <a:rPr lang="en-GB" sz="1600" b="1" dirty="0">
                          <a:effectLst/>
                        </a:rPr>
                        <a:t> de la mare</a:t>
                      </a:r>
                      <a:endParaRPr lang="es-ES" sz="1400" b="1" dirty="0">
                        <a:effectLst/>
                        <a:latin typeface="+mn-lt"/>
                        <a:ea typeface="Calibri" panose="020F0502020204030204" pitchFamily="34" charset="0"/>
                      </a:endParaRPr>
                    </a:p>
                  </a:txBody>
                  <a:tcPr marL="26588" marR="26588" marT="0" marB="0"/>
                </a:tc>
                <a:tc>
                  <a:txBody>
                    <a:bodyPr/>
                    <a:lstStyle/>
                    <a:p>
                      <a:pPr algn="ctr">
                        <a:lnSpc>
                          <a:spcPct val="107000"/>
                        </a:lnSpc>
                        <a:spcAft>
                          <a:spcPts val="800"/>
                        </a:spcAft>
                      </a:pPr>
                      <a:r>
                        <a:rPr lang="en-GB" sz="1600" dirty="0">
                          <a:effectLst/>
                        </a:rPr>
                        <a:t> </a:t>
                      </a:r>
                      <a:endParaRPr lang="es-ES" sz="1400" dirty="0">
                        <a:effectLst/>
                        <a:latin typeface="+mn-lt"/>
                        <a:ea typeface="Calibri" panose="020F0502020204030204" pitchFamily="34" charset="0"/>
                      </a:endParaRPr>
                    </a:p>
                  </a:txBody>
                  <a:tcPr marL="26588" marR="26588" marT="0" marB="0"/>
                </a:tc>
                <a:extLst>
                  <a:ext uri="{0D108BD9-81ED-4DB2-BD59-A6C34878D82A}">
                    <a16:rowId xmlns:a16="http://schemas.microsoft.com/office/drawing/2014/main" val="2685194990"/>
                  </a:ext>
                </a:extLst>
              </a:tr>
              <a:tr h="72157">
                <a:tc>
                  <a:txBody>
                    <a:bodyPr/>
                    <a:lstStyle/>
                    <a:p>
                      <a:pPr algn="just">
                        <a:lnSpc>
                          <a:spcPct val="107000"/>
                        </a:lnSpc>
                        <a:spcAft>
                          <a:spcPts val="800"/>
                        </a:spcAft>
                      </a:pPr>
                      <a:r>
                        <a:rPr lang="en-GB" sz="1600" dirty="0">
                          <a:effectLst/>
                        </a:rPr>
                        <a:t>  </a:t>
                      </a:r>
                      <a:r>
                        <a:rPr lang="en-GB" sz="1600" dirty="0" err="1">
                          <a:effectLst/>
                        </a:rPr>
                        <a:t>Estudis</a:t>
                      </a:r>
                      <a:r>
                        <a:rPr lang="en-GB" sz="1600" dirty="0">
                          <a:effectLst/>
                        </a:rPr>
                        <a:t> </a:t>
                      </a:r>
                      <a:r>
                        <a:rPr lang="en-GB" sz="1600" dirty="0" err="1">
                          <a:effectLst/>
                        </a:rPr>
                        <a:t>universitaris</a:t>
                      </a:r>
                      <a:endParaRPr lang="es-ES" sz="1400" dirty="0">
                        <a:effectLst/>
                        <a:latin typeface="+mn-lt"/>
                        <a:ea typeface="Calibri" panose="020F0502020204030204" pitchFamily="34" charset="0"/>
                      </a:endParaRPr>
                    </a:p>
                  </a:txBody>
                  <a:tcPr marL="26588" marR="26588" marT="0" marB="0"/>
                </a:tc>
                <a:tc>
                  <a:txBody>
                    <a:bodyPr/>
                    <a:lstStyle/>
                    <a:p>
                      <a:pPr algn="ctr">
                        <a:lnSpc>
                          <a:spcPct val="107000"/>
                        </a:lnSpc>
                        <a:spcAft>
                          <a:spcPts val="800"/>
                        </a:spcAft>
                      </a:pPr>
                      <a:r>
                        <a:rPr lang="en-GB" sz="1600" dirty="0">
                          <a:effectLst/>
                        </a:rPr>
                        <a:t>517 (68,6%)</a:t>
                      </a:r>
                      <a:endParaRPr lang="es-ES" sz="1400" dirty="0">
                        <a:effectLst/>
                        <a:latin typeface="+mn-lt"/>
                        <a:ea typeface="Calibri" panose="020F0502020204030204" pitchFamily="34" charset="0"/>
                      </a:endParaRPr>
                    </a:p>
                  </a:txBody>
                  <a:tcPr marL="26588" marR="26588" marT="0" marB="0"/>
                </a:tc>
                <a:extLst>
                  <a:ext uri="{0D108BD9-81ED-4DB2-BD59-A6C34878D82A}">
                    <a16:rowId xmlns:a16="http://schemas.microsoft.com/office/drawing/2014/main" val="2755286569"/>
                  </a:ext>
                </a:extLst>
              </a:tr>
              <a:tr h="72157">
                <a:tc>
                  <a:txBody>
                    <a:bodyPr/>
                    <a:lstStyle/>
                    <a:p>
                      <a:pPr algn="just">
                        <a:lnSpc>
                          <a:spcPct val="107000"/>
                        </a:lnSpc>
                        <a:spcAft>
                          <a:spcPts val="800"/>
                        </a:spcAft>
                      </a:pPr>
                      <a:r>
                        <a:rPr lang="en-GB" sz="1600" dirty="0">
                          <a:effectLst/>
                        </a:rPr>
                        <a:t>  </a:t>
                      </a:r>
                      <a:r>
                        <a:rPr lang="en-GB" sz="1600" dirty="0" err="1">
                          <a:effectLst/>
                        </a:rPr>
                        <a:t>Estudis</a:t>
                      </a:r>
                      <a:r>
                        <a:rPr lang="en-GB" sz="1600" dirty="0">
                          <a:effectLst/>
                        </a:rPr>
                        <a:t> no </a:t>
                      </a:r>
                      <a:r>
                        <a:rPr lang="en-GB" sz="1600" dirty="0" err="1">
                          <a:effectLst/>
                        </a:rPr>
                        <a:t>universitaris</a:t>
                      </a:r>
                      <a:endParaRPr lang="es-ES" sz="1400" dirty="0">
                        <a:effectLst/>
                        <a:latin typeface="+mn-lt"/>
                        <a:ea typeface="Calibri" panose="020F0502020204030204" pitchFamily="34" charset="0"/>
                      </a:endParaRPr>
                    </a:p>
                  </a:txBody>
                  <a:tcPr marL="26588" marR="26588" marT="0" marB="0"/>
                </a:tc>
                <a:tc>
                  <a:txBody>
                    <a:bodyPr/>
                    <a:lstStyle/>
                    <a:p>
                      <a:pPr algn="ctr">
                        <a:lnSpc>
                          <a:spcPct val="107000"/>
                        </a:lnSpc>
                        <a:spcAft>
                          <a:spcPts val="800"/>
                        </a:spcAft>
                      </a:pPr>
                      <a:r>
                        <a:rPr lang="en-GB" sz="1600" dirty="0">
                          <a:effectLst/>
                        </a:rPr>
                        <a:t>237 (31,4%)</a:t>
                      </a:r>
                      <a:endParaRPr lang="es-ES" sz="1400" dirty="0">
                        <a:effectLst/>
                        <a:latin typeface="+mn-lt"/>
                        <a:ea typeface="Calibri" panose="020F0502020204030204" pitchFamily="34" charset="0"/>
                      </a:endParaRPr>
                    </a:p>
                  </a:txBody>
                  <a:tcPr marL="26588" marR="26588" marT="0" marB="0"/>
                </a:tc>
                <a:extLst>
                  <a:ext uri="{0D108BD9-81ED-4DB2-BD59-A6C34878D82A}">
                    <a16:rowId xmlns:a16="http://schemas.microsoft.com/office/drawing/2014/main" val="2412548366"/>
                  </a:ext>
                </a:extLst>
              </a:tr>
              <a:tr h="72157">
                <a:tc>
                  <a:txBody>
                    <a:bodyPr/>
                    <a:lstStyle/>
                    <a:p>
                      <a:pPr algn="just">
                        <a:lnSpc>
                          <a:spcPct val="107000"/>
                        </a:lnSpc>
                        <a:spcAft>
                          <a:spcPts val="800"/>
                        </a:spcAft>
                      </a:pPr>
                      <a:r>
                        <a:rPr lang="en-GB" sz="1600" b="1" dirty="0" err="1">
                          <a:effectLst/>
                        </a:rPr>
                        <a:t>Ètnia</a:t>
                      </a:r>
                      <a:r>
                        <a:rPr lang="en-GB" sz="1600" b="1" dirty="0">
                          <a:effectLst/>
                        </a:rPr>
                        <a:t> del </a:t>
                      </a:r>
                      <a:r>
                        <a:rPr lang="en-GB" sz="1600" b="1" dirty="0" err="1">
                          <a:effectLst/>
                        </a:rPr>
                        <a:t>bebè</a:t>
                      </a:r>
                      <a:endParaRPr lang="es-ES" sz="1400" b="1" dirty="0">
                        <a:effectLst/>
                        <a:latin typeface="+mn-lt"/>
                        <a:ea typeface="Calibri" panose="020F0502020204030204" pitchFamily="34" charset="0"/>
                      </a:endParaRPr>
                    </a:p>
                  </a:txBody>
                  <a:tcPr marL="26588" marR="26588" marT="0" marB="0"/>
                </a:tc>
                <a:tc>
                  <a:txBody>
                    <a:bodyPr/>
                    <a:lstStyle/>
                    <a:p>
                      <a:pPr algn="ctr">
                        <a:lnSpc>
                          <a:spcPct val="107000"/>
                        </a:lnSpc>
                        <a:spcAft>
                          <a:spcPts val="800"/>
                        </a:spcAft>
                      </a:pPr>
                      <a:r>
                        <a:rPr lang="en-GB" sz="1600" dirty="0">
                          <a:effectLst/>
                        </a:rPr>
                        <a:t> </a:t>
                      </a:r>
                      <a:endParaRPr lang="es-ES" sz="1400" dirty="0">
                        <a:effectLst/>
                        <a:latin typeface="+mn-lt"/>
                        <a:ea typeface="Calibri" panose="020F0502020204030204" pitchFamily="34" charset="0"/>
                      </a:endParaRPr>
                    </a:p>
                  </a:txBody>
                  <a:tcPr marL="26588" marR="26588" marT="0" marB="0"/>
                </a:tc>
                <a:extLst>
                  <a:ext uri="{0D108BD9-81ED-4DB2-BD59-A6C34878D82A}">
                    <a16:rowId xmlns:a16="http://schemas.microsoft.com/office/drawing/2014/main" val="2889084697"/>
                  </a:ext>
                </a:extLst>
              </a:tr>
              <a:tr h="72157">
                <a:tc>
                  <a:txBody>
                    <a:bodyPr/>
                    <a:lstStyle/>
                    <a:p>
                      <a:pPr algn="just">
                        <a:lnSpc>
                          <a:spcPct val="107000"/>
                        </a:lnSpc>
                        <a:spcAft>
                          <a:spcPts val="800"/>
                        </a:spcAft>
                      </a:pPr>
                      <a:r>
                        <a:rPr lang="en-GB" sz="1600" dirty="0">
                          <a:effectLst/>
                        </a:rPr>
                        <a:t>  </a:t>
                      </a:r>
                      <a:r>
                        <a:rPr lang="en-GB" sz="1600" dirty="0" err="1">
                          <a:effectLst/>
                        </a:rPr>
                        <a:t>Europea-Caucàsica</a:t>
                      </a:r>
                      <a:endParaRPr lang="es-ES" sz="1400" dirty="0">
                        <a:effectLst/>
                        <a:latin typeface="+mn-lt"/>
                        <a:ea typeface="Calibri" panose="020F0502020204030204" pitchFamily="34" charset="0"/>
                      </a:endParaRPr>
                    </a:p>
                  </a:txBody>
                  <a:tcPr marL="26588" marR="26588" marT="0" marB="0"/>
                </a:tc>
                <a:tc>
                  <a:txBody>
                    <a:bodyPr/>
                    <a:lstStyle/>
                    <a:p>
                      <a:pPr algn="ctr">
                        <a:lnSpc>
                          <a:spcPct val="107000"/>
                        </a:lnSpc>
                        <a:spcAft>
                          <a:spcPts val="800"/>
                        </a:spcAft>
                      </a:pPr>
                      <a:r>
                        <a:rPr lang="en-GB" sz="1600" dirty="0">
                          <a:effectLst/>
                        </a:rPr>
                        <a:t>512 (67,9%)</a:t>
                      </a:r>
                      <a:endParaRPr lang="es-ES" sz="1400" dirty="0">
                        <a:effectLst/>
                        <a:latin typeface="+mn-lt"/>
                        <a:ea typeface="Calibri" panose="020F0502020204030204" pitchFamily="34" charset="0"/>
                      </a:endParaRPr>
                    </a:p>
                  </a:txBody>
                  <a:tcPr marL="26588" marR="26588" marT="0" marB="0"/>
                </a:tc>
                <a:extLst>
                  <a:ext uri="{0D108BD9-81ED-4DB2-BD59-A6C34878D82A}">
                    <a16:rowId xmlns:a16="http://schemas.microsoft.com/office/drawing/2014/main" val="2367175393"/>
                  </a:ext>
                </a:extLst>
              </a:tr>
              <a:tr h="72157">
                <a:tc>
                  <a:txBody>
                    <a:bodyPr/>
                    <a:lstStyle/>
                    <a:p>
                      <a:pPr algn="just">
                        <a:lnSpc>
                          <a:spcPct val="107000"/>
                        </a:lnSpc>
                        <a:spcAft>
                          <a:spcPts val="800"/>
                        </a:spcAft>
                      </a:pPr>
                      <a:r>
                        <a:rPr lang="en-GB" sz="1600" dirty="0">
                          <a:effectLst/>
                        </a:rPr>
                        <a:t>  </a:t>
                      </a:r>
                      <a:r>
                        <a:rPr lang="en-GB" sz="1600" dirty="0" err="1">
                          <a:effectLst/>
                        </a:rPr>
                        <a:t>Altres</a:t>
                      </a:r>
                      <a:r>
                        <a:rPr lang="en-GB" sz="1600" dirty="0">
                          <a:effectLst/>
                        </a:rPr>
                        <a:t>*</a:t>
                      </a:r>
                      <a:endParaRPr lang="es-ES" sz="1400" dirty="0">
                        <a:effectLst/>
                        <a:latin typeface="+mn-lt"/>
                        <a:ea typeface="Calibri" panose="020F0502020204030204" pitchFamily="34" charset="0"/>
                      </a:endParaRPr>
                    </a:p>
                  </a:txBody>
                  <a:tcPr marL="26588" marR="26588" marT="0" marB="0"/>
                </a:tc>
                <a:tc>
                  <a:txBody>
                    <a:bodyPr/>
                    <a:lstStyle/>
                    <a:p>
                      <a:pPr algn="ctr">
                        <a:lnSpc>
                          <a:spcPct val="107000"/>
                        </a:lnSpc>
                        <a:spcAft>
                          <a:spcPts val="800"/>
                        </a:spcAft>
                      </a:pPr>
                      <a:r>
                        <a:rPr lang="en-GB" sz="1600" dirty="0">
                          <a:effectLst/>
                        </a:rPr>
                        <a:t>242 (32,1%)</a:t>
                      </a:r>
                      <a:endParaRPr lang="es-ES" sz="1400" dirty="0">
                        <a:effectLst/>
                        <a:latin typeface="+mn-lt"/>
                        <a:ea typeface="Calibri" panose="020F0502020204030204" pitchFamily="34" charset="0"/>
                      </a:endParaRPr>
                    </a:p>
                  </a:txBody>
                  <a:tcPr marL="26588" marR="26588" marT="0" marB="0"/>
                </a:tc>
                <a:extLst>
                  <a:ext uri="{0D108BD9-81ED-4DB2-BD59-A6C34878D82A}">
                    <a16:rowId xmlns:a16="http://schemas.microsoft.com/office/drawing/2014/main" val="900661792"/>
                  </a:ext>
                </a:extLst>
              </a:tr>
              <a:tr h="148032">
                <a:tc>
                  <a:txBody>
                    <a:bodyPr/>
                    <a:lstStyle/>
                    <a:p>
                      <a:pPr algn="just">
                        <a:lnSpc>
                          <a:spcPct val="107000"/>
                        </a:lnSpc>
                        <a:spcAft>
                          <a:spcPts val="800"/>
                        </a:spcAft>
                      </a:pPr>
                      <a:r>
                        <a:rPr lang="en-GB" sz="1600" b="1" dirty="0" err="1">
                          <a:effectLst/>
                        </a:rPr>
                        <a:t>Tabaquisme</a:t>
                      </a:r>
                      <a:r>
                        <a:rPr lang="en-GB" sz="1600" b="1" dirty="0">
                          <a:effectLst/>
                        </a:rPr>
                        <a:t> </a:t>
                      </a:r>
                      <a:r>
                        <a:rPr lang="en-GB" sz="1600" b="1" dirty="0" err="1">
                          <a:effectLst/>
                        </a:rPr>
                        <a:t>actiu</a:t>
                      </a:r>
                      <a:r>
                        <a:rPr lang="en-GB" sz="1600" b="1" dirty="0">
                          <a:effectLst/>
                        </a:rPr>
                        <a:t> </a:t>
                      </a:r>
                      <a:r>
                        <a:rPr lang="en-GB" sz="1600" b="1" dirty="0" err="1">
                          <a:effectLst/>
                        </a:rPr>
                        <a:t>durant</a:t>
                      </a:r>
                      <a:r>
                        <a:rPr lang="en-GB" sz="1600" b="1" dirty="0">
                          <a:effectLst/>
                        </a:rPr>
                        <a:t> </a:t>
                      </a:r>
                      <a:r>
                        <a:rPr lang="en-GB" sz="1600" b="1" dirty="0" err="1">
                          <a:effectLst/>
                        </a:rPr>
                        <a:t>l’embaràs</a:t>
                      </a:r>
                      <a:endParaRPr lang="es-ES" sz="1400" b="1" dirty="0">
                        <a:effectLst/>
                        <a:latin typeface="+mn-lt"/>
                        <a:ea typeface="Calibri" panose="020F0502020204030204" pitchFamily="34" charset="0"/>
                      </a:endParaRPr>
                    </a:p>
                  </a:txBody>
                  <a:tcPr marL="26588" marR="26588" marT="0" marB="0"/>
                </a:tc>
                <a:tc>
                  <a:txBody>
                    <a:bodyPr/>
                    <a:lstStyle/>
                    <a:p>
                      <a:pPr algn="ctr">
                        <a:lnSpc>
                          <a:spcPct val="107000"/>
                        </a:lnSpc>
                        <a:spcAft>
                          <a:spcPts val="800"/>
                        </a:spcAft>
                      </a:pPr>
                      <a:r>
                        <a:rPr lang="en-GB" sz="1600" dirty="0">
                          <a:effectLst/>
                        </a:rPr>
                        <a:t> </a:t>
                      </a:r>
                      <a:endParaRPr lang="es-ES" sz="1400" dirty="0">
                        <a:effectLst/>
                        <a:latin typeface="+mn-lt"/>
                        <a:ea typeface="Calibri" panose="020F0502020204030204" pitchFamily="34" charset="0"/>
                      </a:endParaRPr>
                    </a:p>
                  </a:txBody>
                  <a:tcPr marL="26588" marR="26588" marT="0" marB="0"/>
                </a:tc>
                <a:extLst>
                  <a:ext uri="{0D108BD9-81ED-4DB2-BD59-A6C34878D82A}">
                    <a16:rowId xmlns:a16="http://schemas.microsoft.com/office/drawing/2014/main" val="393986721"/>
                  </a:ext>
                </a:extLst>
              </a:tr>
              <a:tr h="72157">
                <a:tc>
                  <a:txBody>
                    <a:bodyPr/>
                    <a:lstStyle/>
                    <a:p>
                      <a:pPr algn="just">
                        <a:lnSpc>
                          <a:spcPct val="107000"/>
                        </a:lnSpc>
                        <a:spcAft>
                          <a:spcPts val="800"/>
                        </a:spcAft>
                      </a:pPr>
                      <a:r>
                        <a:rPr lang="en-GB" sz="1600" dirty="0">
                          <a:effectLst/>
                        </a:rPr>
                        <a:t>  No</a:t>
                      </a:r>
                      <a:endParaRPr lang="es-ES" sz="1400" dirty="0">
                        <a:effectLst/>
                        <a:latin typeface="+mn-lt"/>
                        <a:ea typeface="Calibri" panose="020F0502020204030204" pitchFamily="34" charset="0"/>
                      </a:endParaRPr>
                    </a:p>
                  </a:txBody>
                  <a:tcPr marL="26588" marR="26588" marT="0" marB="0"/>
                </a:tc>
                <a:tc>
                  <a:txBody>
                    <a:bodyPr/>
                    <a:lstStyle/>
                    <a:p>
                      <a:pPr algn="ctr">
                        <a:lnSpc>
                          <a:spcPct val="107000"/>
                        </a:lnSpc>
                        <a:spcAft>
                          <a:spcPts val="800"/>
                        </a:spcAft>
                      </a:pPr>
                      <a:r>
                        <a:rPr lang="en-GB" sz="1600" dirty="0">
                          <a:effectLst/>
                        </a:rPr>
                        <a:t>668 (88,6%)</a:t>
                      </a:r>
                      <a:endParaRPr lang="es-ES" sz="1400" dirty="0">
                        <a:effectLst/>
                        <a:latin typeface="+mn-lt"/>
                        <a:ea typeface="Calibri" panose="020F0502020204030204" pitchFamily="34" charset="0"/>
                      </a:endParaRPr>
                    </a:p>
                  </a:txBody>
                  <a:tcPr marL="26588" marR="26588" marT="0" marB="0"/>
                </a:tc>
                <a:extLst>
                  <a:ext uri="{0D108BD9-81ED-4DB2-BD59-A6C34878D82A}">
                    <a16:rowId xmlns:a16="http://schemas.microsoft.com/office/drawing/2014/main" val="2105795595"/>
                  </a:ext>
                </a:extLst>
              </a:tr>
              <a:tr h="72157">
                <a:tc>
                  <a:txBody>
                    <a:bodyPr/>
                    <a:lstStyle/>
                    <a:p>
                      <a:pPr algn="just">
                        <a:lnSpc>
                          <a:spcPct val="107000"/>
                        </a:lnSpc>
                        <a:spcAft>
                          <a:spcPts val="800"/>
                        </a:spcAft>
                      </a:pPr>
                      <a:r>
                        <a:rPr lang="en-GB" sz="1600" dirty="0">
                          <a:effectLst/>
                        </a:rPr>
                        <a:t>  </a:t>
                      </a:r>
                      <a:r>
                        <a:rPr lang="en-GB" sz="1600" dirty="0" err="1">
                          <a:effectLst/>
                        </a:rPr>
                        <a:t>Sí</a:t>
                      </a:r>
                      <a:endParaRPr lang="es-ES" sz="1400" dirty="0">
                        <a:effectLst/>
                        <a:latin typeface="+mn-lt"/>
                        <a:ea typeface="Calibri" panose="020F0502020204030204" pitchFamily="34" charset="0"/>
                      </a:endParaRPr>
                    </a:p>
                  </a:txBody>
                  <a:tcPr marL="26588" marR="26588" marT="0" marB="0"/>
                </a:tc>
                <a:tc>
                  <a:txBody>
                    <a:bodyPr/>
                    <a:lstStyle/>
                    <a:p>
                      <a:pPr algn="ctr">
                        <a:lnSpc>
                          <a:spcPct val="107000"/>
                        </a:lnSpc>
                        <a:spcAft>
                          <a:spcPts val="800"/>
                        </a:spcAft>
                      </a:pPr>
                      <a:r>
                        <a:rPr lang="en-GB" sz="1600" dirty="0">
                          <a:effectLst/>
                        </a:rPr>
                        <a:t>59 (7,8%)</a:t>
                      </a:r>
                      <a:endParaRPr lang="es-ES" sz="1400" dirty="0">
                        <a:effectLst/>
                        <a:latin typeface="+mn-lt"/>
                        <a:ea typeface="Calibri" panose="020F0502020204030204" pitchFamily="34" charset="0"/>
                      </a:endParaRPr>
                    </a:p>
                  </a:txBody>
                  <a:tcPr marL="26588" marR="26588" marT="0" marB="0"/>
                </a:tc>
                <a:extLst>
                  <a:ext uri="{0D108BD9-81ED-4DB2-BD59-A6C34878D82A}">
                    <a16:rowId xmlns:a16="http://schemas.microsoft.com/office/drawing/2014/main" val="204491027"/>
                  </a:ext>
                </a:extLst>
              </a:tr>
              <a:tr h="72157">
                <a:tc>
                  <a:txBody>
                    <a:bodyPr/>
                    <a:lstStyle/>
                    <a:p>
                      <a:pPr algn="just">
                        <a:lnSpc>
                          <a:spcPct val="107000"/>
                        </a:lnSpc>
                        <a:spcAft>
                          <a:spcPts val="800"/>
                        </a:spcAft>
                      </a:pPr>
                      <a:r>
                        <a:rPr lang="en-GB" sz="1600" dirty="0">
                          <a:effectLst/>
                        </a:rPr>
                        <a:t>  NA</a:t>
                      </a:r>
                      <a:endParaRPr lang="es-ES" sz="1400" dirty="0">
                        <a:effectLst/>
                        <a:latin typeface="+mn-lt"/>
                        <a:ea typeface="Calibri" panose="020F0502020204030204" pitchFamily="34" charset="0"/>
                      </a:endParaRPr>
                    </a:p>
                  </a:txBody>
                  <a:tcPr marL="26588" marR="26588" marT="0" marB="0"/>
                </a:tc>
                <a:tc>
                  <a:txBody>
                    <a:bodyPr/>
                    <a:lstStyle/>
                    <a:p>
                      <a:pPr algn="ctr">
                        <a:lnSpc>
                          <a:spcPct val="107000"/>
                        </a:lnSpc>
                        <a:spcAft>
                          <a:spcPts val="800"/>
                        </a:spcAft>
                      </a:pPr>
                      <a:r>
                        <a:rPr lang="en-GB" sz="1600" dirty="0">
                          <a:effectLst/>
                        </a:rPr>
                        <a:t>27 (3,6%)</a:t>
                      </a:r>
                      <a:endParaRPr lang="es-ES" sz="1400" dirty="0">
                        <a:effectLst/>
                        <a:latin typeface="+mn-lt"/>
                        <a:ea typeface="Calibri" panose="020F0502020204030204" pitchFamily="34" charset="0"/>
                      </a:endParaRPr>
                    </a:p>
                  </a:txBody>
                  <a:tcPr marL="26588" marR="26588" marT="0" marB="0"/>
                </a:tc>
                <a:extLst>
                  <a:ext uri="{0D108BD9-81ED-4DB2-BD59-A6C34878D82A}">
                    <a16:rowId xmlns:a16="http://schemas.microsoft.com/office/drawing/2014/main" val="75172213"/>
                  </a:ext>
                </a:extLst>
              </a:tr>
            </a:tbl>
          </a:graphicData>
        </a:graphic>
      </p:graphicFrame>
      <p:sp>
        <p:nvSpPr>
          <p:cNvPr id="3" name="CuadroTexto 2">
            <a:extLst>
              <a:ext uri="{FF2B5EF4-FFF2-40B4-BE49-F238E27FC236}">
                <a16:creationId xmlns:a16="http://schemas.microsoft.com/office/drawing/2014/main" id="{C9E851BD-A63E-4666-A49D-6EF0E45A9A91}"/>
              </a:ext>
            </a:extLst>
          </p:cNvPr>
          <p:cNvSpPr txBox="1"/>
          <p:nvPr/>
        </p:nvSpPr>
        <p:spPr>
          <a:xfrm>
            <a:off x="640685" y="6556099"/>
            <a:ext cx="4473502"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Vrinda" panose="020B0502040204020203" pitchFamily="34" charset="0"/>
                <a:ea typeface="Verdana" panose="020B0604030504040204" pitchFamily="34" charset="0"/>
                <a:cs typeface="Vrinda" panose="020B0502040204020203" pitchFamily="34" charset="0"/>
              </a:rPr>
              <a:t>* </a:t>
            </a:r>
            <a:r>
              <a:rPr kumimoji="0" lang="es-ES" sz="1000" b="0" i="0" u="none" strike="noStrike" kern="1200" cap="none" spc="0" normalizeH="0" baseline="0" noProof="0" dirty="0" err="1">
                <a:ln>
                  <a:noFill/>
                </a:ln>
                <a:solidFill>
                  <a:prstClr val="black"/>
                </a:solidFill>
                <a:effectLst/>
                <a:uLnTx/>
                <a:uFillTx/>
                <a:latin typeface="Calibri" panose="020F0502020204030204"/>
                <a:ea typeface="Verdana" panose="020B0604030504040204" pitchFamily="34" charset="0"/>
                <a:cs typeface="Vrinda" panose="020B0502040204020203" pitchFamily="34" charset="0"/>
              </a:rPr>
              <a:t>Inclou</a:t>
            </a:r>
            <a:r>
              <a:rPr kumimoji="0" lang="es-ES" sz="10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Vrinda" panose="020B0502040204020203" pitchFamily="34" charset="0"/>
              </a:rPr>
              <a:t> </a:t>
            </a:r>
            <a:r>
              <a:rPr kumimoji="0" lang="en-GB" sz="1000" b="0" i="0" u="none" strike="noStrike" kern="1200" cap="none" spc="0" normalizeH="0" baseline="0" noProof="0" dirty="0" err="1">
                <a:ln>
                  <a:noFill/>
                </a:ln>
                <a:solidFill>
                  <a:srgbClr val="000000"/>
                </a:solidFill>
                <a:effectLst/>
                <a:uLnTx/>
                <a:uFillTx/>
                <a:latin typeface="Calibri" panose="020F0502020204030204"/>
                <a:ea typeface="Verdana" panose="020B0604030504040204" pitchFamily="34" charset="0"/>
                <a:cs typeface="Vrinda" panose="020B0502040204020203" pitchFamily="34" charset="0"/>
              </a:rPr>
              <a:t>Àrab</a:t>
            </a:r>
            <a:r>
              <a:rPr kumimoji="0" lang="en-GB" sz="1000" b="0" i="0" u="none" strike="noStrike" kern="1200" cap="none" spc="0" normalizeH="0" baseline="0" noProof="0" dirty="0">
                <a:ln>
                  <a:noFill/>
                </a:ln>
                <a:solidFill>
                  <a:srgbClr val="000000"/>
                </a:solidFill>
                <a:effectLst/>
                <a:uLnTx/>
                <a:uFillTx/>
                <a:latin typeface="Calibri" panose="020F0502020204030204"/>
                <a:ea typeface="Verdana" panose="020B0604030504040204" pitchFamily="34" charset="0"/>
                <a:cs typeface="Vrinda" panose="020B0502040204020203" pitchFamily="34" charset="0"/>
              </a:rPr>
              <a:t> (</a:t>
            </a:r>
            <a:r>
              <a:rPr kumimoji="0" lang="en-GB" sz="1000" b="0" i="0" u="none" strike="noStrike" kern="1200" cap="none" spc="0" normalizeH="0" baseline="0" noProof="0" dirty="0" err="1">
                <a:ln>
                  <a:noFill/>
                </a:ln>
                <a:solidFill>
                  <a:srgbClr val="000000"/>
                </a:solidFill>
                <a:effectLst/>
                <a:uLnTx/>
                <a:uFillTx/>
                <a:latin typeface="Calibri" panose="020F0502020204030204"/>
                <a:ea typeface="Verdana" panose="020B0604030504040204" pitchFamily="34" charset="0"/>
                <a:cs typeface="Vrinda" panose="020B0502040204020203" pitchFamily="34" charset="0"/>
              </a:rPr>
              <a:t>Àfrica</a:t>
            </a:r>
            <a:r>
              <a:rPr kumimoji="0" lang="en-GB" sz="1000" b="0" i="0" u="none" strike="noStrike" kern="1200" cap="none" spc="0" normalizeH="0" baseline="0" noProof="0" dirty="0">
                <a:ln>
                  <a:noFill/>
                </a:ln>
                <a:solidFill>
                  <a:srgbClr val="000000"/>
                </a:solidFill>
                <a:effectLst/>
                <a:uLnTx/>
                <a:uFillTx/>
                <a:latin typeface="Calibri" panose="020F0502020204030204"/>
                <a:ea typeface="Verdana" panose="020B0604030504040204" pitchFamily="34" charset="0"/>
                <a:cs typeface="Vrinda" panose="020B0502040204020203" pitchFamily="34" charset="0"/>
              </a:rPr>
              <a:t> del Nord </a:t>
            </a:r>
            <a:r>
              <a:rPr kumimoji="0" lang="en-GB" sz="1000" b="0" i="0" u="none" strike="noStrike" kern="1200" cap="none" spc="0" normalizeH="0" baseline="0" noProof="0" dirty="0" err="1">
                <a:ln>
                  <a:noFill/>
                </a:ln>
                <a:solidFill>
                  <a:srgbClr val="000000"/>
                </a:solidFill>
                <a:effectLst/>
                <a:uLnTx/>
                <a:uFillTx/>
                <a:latin typeface="Calibri" panose="020F0502020204030204"/>
                <a:ea typeface="Verdana" panose="020B0604030504040204" pitchFamily="34" charset="0"/>
                <a:cs typeface="Vrinda" panose="020B0502040204020203" pitchFamily="34" charset="0"/>
              </a:rPr>
              <a:t>i</a:t>
            </a:r>
            <a:r>
              <a:rPr kumimoji="0" lang="en-GB" sz="1000" b="0" i="0" u="none" strike="noStrike" kern="1200" cap="none" spc="0" normalizeH="0" baseline="0" noProof="0" dirty="0">
                <a:ln>
                  <a:noFill/>
                </a:ln>
                <a:solidFill>
                  <a:srgbClr val="000000"/>
                </a:solidFill>
                <a:effectLst/>
                <a:uLnTx/>
                <a:uFillTx/>
                <a:latin typeface="Calibri" panose="020F0502020204030204"/>
                <a:ea typeface="Verdana" panose="020B0604030504040204" pitchFamily="34" charset="0"/>
                <a:cs typeface="Vrinda" panose="020B0502040204020203" pitchFamily="34" charset="0"/>
              </a:rPr>
              <a:t> Orient </a:t>
            </a:r>
            <a:r>
              <a:rPr kumimoji="0" lang="en-GB" sz="1000" b="0" i="0" u="none" strike="noStrike" kern="1200" cap="none" spc="0" normalizeH="0" baseline="0" noProof="0" dirty="0" err="1">
                <a:ln>
                  <a:noFill/>
                </a:ln>
                <a:solidFill>
                  <a:srgbClr val="000000"/>
                </a:solidFill>
                <a:effectLst/>
                <a:uLnTx/>
                <a:uFillTx/>
                <a:latin typeface="Calibri" panose="020F0502020204030204"/>
                <a:ea typeface="Verdana" panose="020B0604030504040204" pitchFamily="34" charset="0"/>
                <a:cs typeface="Vrinda" panose="020B0502040204020203" pitchFamily="34" charset="0"/>
              </a:rPr>
              <a:t>Mitjà</a:t>
            </a:r>
            <a:r>
              <a:rPr kumimoji="0" lang="en-GB" sz="1000" b="0" i="0" u="none" strike="noStrike" kern="1200" cap="none" spc="0" normalizeH="0" baseline="0" noProof="0" dirty="0">
                <a:ln>
                  <a:noFill/>
                </a:ln>
                <a:solidFill>
                  <a:srgbClr val="000000"/>
                </a:solidFill>
                <a:effectLst/>
                <a:uLnTx/>
                <a:uFillTx/>
                <a:latin typeface="Calibri" panose="020F0502020204030204"/>
                <a:ea typeface="Verdana" panose="020B0604030504040204" pitchFamily="34" charset="0"/>
                <a:cs typeface="Vrinda" panose="020B0502040204020203" pitchFamily="34" charset="0"/>
              </a:rPr>
              <a:t>), </a:t>
            </a:r>
            <a:r>
              <a:rPr kumimoji="0" lang="en-GB" sz="1000" b="0" i="0" u="none" strike="noStrike" kern="1200" cap="none" spc="0" normalizeH="0" baseline="0" noProof="0" dirty="0" err="1">
                <a:ln>
                  <a:noFill/>
                </a:ln>
                <a:solidFill>
                  <a:srgbClr val="000000"/>
                </a:solidFill>
                <a:effectLst/>
                <a:uLnTx/>
                <a:uFillTx/>
                <a:latin typeface="Calibri" panose="020F0502020204030204"/>
                <a:ea typeface="Verdana" panose="020B0604030504040204" pitchFamily="34" charset="0"/>
                <a:cs typeface="Vrinda" panose="020B0502040204020203" pitchFamily="34" charset="0"/>
              </a:rPr>
              <a:t>Africà</a:t>
            </a:r>
            <a:r>
              <a:rPr kumimoji="0" lang="en-GB" sz="1000" b="0" i="0" u="none" strike="noStrike" kern="1200" cap="none" spc="0" normalizeH="0" baseline="0" noProof="0" dirty="0">
                <a:ln>
                  <a:noFill/>
                </a:ln>
                <a:solidFill>
                  <a:srgbClr val="000000"/>
                </a:solidFill>
                <a:effectLst/>
                <a:uLnTx/>
                <a:uFillTx/>
                <a:latin typeface="Calibri" panose="020F0502020204030204"/>
                <a:ea typeface="Verdana" panose="020B0604030504040204" pitchFamily="34" charset="0"/>
                <a:cs typeface="Vrinda" panose="020B0502040204020203" pitchFamily="34" charset="0"/>
              </a:rPr>
              <a:t> Sub-</a:t>
            </a:r>
            <a:r>
              <a:rPr kumimoji="0" lang="en-GB" sz="1000" b="0" i="0" u="none" strike="noStrike" kern="1200" cap="none" spc="0" normalizeH="0" baseline="0" noProof="0" dirty="0" err="1">
                <a:ln>
                  <a:noFill/>
                </a:ln>
                <a:solidFill>
                  <a:srgbClr val="000000"/>
                </a:solidFill>
                <a:effectLst/>
                <a:uLnTx/>
                <a:uFillTx/>
                <a:latin typeface="Calibri" panose="020F0502020204030204"/>
                <a:ea typeface="Verdana" panose="020B0604030504040204" pitchFamily="34" charset="0"/>
                <a:cs typeface="Vrinda" panose="020B0502040204020203" pitchFamily="34" charset="0"/>
              </a:rPr>
              <a:t>Saharià</a:t>
            </a:r>
            <a:r>
              <a:rPr kumimoji="0" lang="en-GB" sz="1000" b="0" i="0" u="none" strike="noStrike" kern="1200" cap="none" spc="0" normalizeH="0" baseline="0" noProof="0" dirty="0">
                <a:ln>
                  <a:noFill/>
                </a:ln>
                <a:solidFill>
                  <a:srgbClr val="000000"/>
                </a:solidFill>
                <a:effectLst/>
                <a:uLnTx/>
                <a:uFillTx/>
                <a:latin typeface="Calibri" panose="020F0502020204030204"/>
                <a:ea typeface="Verdana" panose="020B0604030504040204" pitchFamily="34" charset="0"/>
                <a:cs typeface="Vrinda" panose="020B0502040204020203" pitchFamily="34" charset="0"/>
              </a:rPr>
              <a:t>, </a:t>
            </a:r>
            <a:r>
              <a:rPr kumimoji="0" lang="en-GB" sz="1000" b="0" i="0" u="none" strike="noStrike" kern="1200" cap="none" spc="0" normalizeH="0" baseline="0" noProof="0" dirty="0" err="1">
                <a:ln>
                  <a:noFill/>
                </a:ln>
                <a:solidFill>
                  <a:srgbClr val="000000"/>
                </a:solidFill>
                <a:effectLst/>
                <a:uLnTx/>
                <a:uFillTx/>
                <a:latin typeface="Calibri" panose="020F0502020204030204"/>
                <a:ea typeface="Verdana" panose="020B0604030504040204" pitchFamily="34" charset="0"/>
                <a:cs typeface="Vrinda" panose="020B0502040204020203" pitchFamily="34" charset="0"/>
              </a:rPr>
              <a:t>Llatinoamericà</a:t>
            </a:r>
            <a:r>
              <a:rPr kumimoji="0" lang="en-GB" sz="1000" b="0" i="0" u="none" strike="noStrike" kern="1200" cap="none" spc="0" normalizeH="0" baseline="0" noProof="0" dirty="0">
                <a:ln>
                  <a:noFill/>
                </a:ln>
                <a:solidFill>
                  <a:srgbClr val="000000"/>
                </a:solidFill>
                <a:effectLst/>
                <a:uLnTx/>
                <a:uFillTx/>
                <a:latin typeface="Calibri" panose="020F0502020204030204"/>
                <a:ea typeface="Verdana" panose="020B0604030504040204" pitchFamily="34" charset="0"/>
                <a:cs typeface="Vrinda" panose="020B0502040204020203" pitchFamily="34" charset="0"/>
              </a:rPr>
              <a:t>, </a:t>
            </a:r>
            <a:r>
              <a:rPr kumimoji="0" lang="en-GB" sz="1000" b="0" i="0" u="none" strike="noStrike" kern="1200" cap="none" spc="0" normalizeH="0" baseline="0" noProof="0" dirty="0" err="1">
                <a:ln>
                  <a:noFill/>
                </a:ln>
                <a:solidFill>
                  <a:srgbClr val="000000"/>
                </a:solidFill>
                <a:effectLst/>
                <a:uLnTx/>
                <a:uFillTx/>
                <a:latin typeface="Calibri" panose="020F0502020204030204"/>
                <a:ea typeface="Verdana" panose="020B0604030504040204" pitchFamily="34" charset="0"/>
                <a:cs typeface="Vrinda" panose="020B0502040204020203" pitchFamily="34" charset="0"/>
              </a:rPr>
              <a:t>Asiàtic</a:t>
            </a:r>
            <a:r>
              <a:rPr kumimoji="0" lang="en-GB" sz="1000" b="0" i="0" u="none" strike="noStrike" kern="1200" cap="none" spc="0" normalizeH="0" baseline="0" noProof="0" dirty="0">
                <a:ln>
                  <a:noFill/>
                </a:ln>
                <a:solidFill>
                  <a:srgbClr val="000000"/>
                </a:solidFill>
                <a:effectLst/>
                <a:uLnTx/>
                <a:uFillTx/>
                <a:latin typeface="Calibri" panose="020F0502020204030204"/>
                <a:ea typeface="Verdana" panose="020B0604030504040204" pitchFamily="34" charset="0"/>
                <a:cs typeface="Vrinda" panose="020B0502040204020203" pitchFamily="34" charset="0"/>
              </a:rPr>
              <a:t> del Sud(</a:t>
            </a:r>
            <a:r>
              <a:rPr kumimoji="0" lang="en-GB" sz="1000" b="0" i="0" u="none" strike="noStrike" kern="1200" cap="none" spc="0" normalizeH="0" baseline="0" noProof="0" dirty="0" err="1">
                <a:ln>
                  <a:noFill/>
                </a:ln>
                <a:solidFill>
                  <a:srgbClr val="000000"/>
                </a:solidFill>
                <a:effectLst/>
                <a:uLnTx/>
                <a:uFillTx/>
                <a:latin typeface="Calibri" panose="020F0502020204030204"/>
                <a:ea typeface="Verdana" panose="020B0604030504040204" pitchFamily="34" charset="0"/>
                <a:cs typeface="Vrinda" panose="020B0502040204020203" pitchFamily="34" charset="0"/>
              </a:rPr>
              <a:t>incloent</a:t>
            </a:r>
            <a:r>
              <a:rPr kumimoji="0" lang="en-GB" sz="1000" b="0" i="0" u="none" strike="noStrike" kern="1200" cap="none" spc="0" normalizeH="0" baseline="0" noProof="0" dirty="0">
                <a:ln>
                  <a:noFill/>
                </a:ln>
                <a:solidFill>
                  <a:srgbClr val="000000"/>
                </a:solidFill>
                <a:effectLst/>
                <a:uLnTx/>
                <a:uFillTx/>
                <a:latin typeface="Calibri" panose="020F0502020204030204"/>
                <a:ea typeface="Verdana" panose="020B0604030504040204" pitchFamily="34" charset="0"/>
                <a:cs typeface="Vrinda" panose="020B0502040204020203" pitchFamily="34" charset="0"/>
              </a:rPr>
              <a:t> Pakistan), </a:t>
            </a:r>
            <a:r>
              <a:rPr kumimoji="0" lang="en-GB" sz="1000" b="0" i="0" u="none" strike="noStrike" kern="1200" cap="none" spc="0" normalizeH="0" baseline="0" noProof="0" dirty="0" err="1">
                <a:ln>
                  <a:noFill/>
                </a:ln>
                <a:solidFill>
                  <a:srgbClr val="000000"/>
                </a:solidFill>
                <a:effectLst/>
                <a:uLnTx/>
                <a:uFillTx/>
                <a:latin typeface="Calibri" panose="020F0502020204030204"/>
                <a:ea typeface="Verdana" panose="020B0604030504040204" pitchFamily="34" charset="0"/>
                <a:cs typeface="Vrinda" panose="020B0502040204020203" pitchFamily="34" charset="0"/>
              </a:rPr>
              <a:t>Iranià</a:t>
            </a:r>
            <a:r>
              <a:rPr kumimoji="0" lang="en-GB" sz="1000" b="0" i="0" u="none" strike="noStrike" kern="1200" cap="none" spc="0" normalizeH="0" baseline="0" noProof="0" dirty="0">
                <a:ln>
                  <a:noFill/>
                </a:ln>
                <a:solidFill>
                  <a:srgbClr val="000000"/>
                </a:solidFill>
                <a:effectLst/>
                <a:uLnTx/>
                <a:uFillTx/>
                <a:latin typeface="Calibri" panose="020F0502020204030204"/>
                <a:ea typeface="Verdana" panose="020B0604030504040204" pitchFamily="34" charset="0"/>
                <a:cs typeface="Vrinda" panose="020B0502040204020203" pitchFamily="34" charset="0"/>
              </a:rPr>
              <a:t>, </a:t>
            </a:r>
            <a:r>
              <a:rPr kumimoji="0" lang="en-GB" sz="1000" b="0" i="0" u="none" strike="noStrike" kern="1200" cap="none" spc="0" normalizeH="0" baseline="0" noProof="0" dirty="0" err="1">
                <a:ln>
                  <a:noFill/>
                </a:ln>
                <a:solidFill>
                  <a:srgbClr val="000000"/>
                </a:solidFill>
                <a:effectLst/>
                <a:uLnTx/>
                <a:uFillTx/>
                <a:latin typeface="Calibri" panose="020F0502020204030204"/>
                <a:ea typeface="Verdana" panose="020B0604030504040204" pitchFamily="34" charset="0"/>
                <a:cs typeface="Vrinda" panose="020B0502040204020203" pitchFamily="34" charset="0"/>
              </a:rPr>
              <a:t>Europeu-Africà</a:t>
            </a:r>
            <a:r>
              <a:rPr kumimoji="0" lang="en-GB" sz="1000" b="0" i="0" u="none" strike="noStrike" kern="1200" cap="none" spc="0" normalizeH="0" baseline="0" noProof="0" dirty="0">
                <a:ln>
                  <a:noFill/>
                </a:ln>
                <a:solidFill>
                  <a:srgbClr val="000000"/>
                </a:solidFill>
                <a:effectLst/>
                <a:uLnTx/>
                <a:uFillTx/>
                <a:latin typeface="Calibri" panose="020F0502020204030204"/>
                <a:ea typeface="Verdana" panose="020B0604030504040204" pitchFamily="34" charset="0"/>
                <a:cs typeface="Vrinda" panose="020B0502040204020203" pitchFamily="34" charset="0"/>
              </a:rPr>
              <a:t>, </a:t>
            </a:r>
            <a:r>
              <a:rPr kumimoji="0" lang="en-GB" sz="1000" b="0" i="0" u="none" strike="noStrike" kern="1200" cap="none" spc="0" normalizeH="0" baseline="0" noProof="0" dirty="0" err="1">
                <a:ln>
                  <a:noFill/>
                </a:ln>
                <a:solidFill>
                  <a:srgbClr val="000000"/>
                </a:solidFill>
                <a:effectLst/>
                <a:uLnTx/>
                <a:uFillTx/>
                <a:latin typeface="Calibri" panose="020F0502020204030204"/>
                <a:ea typeface="Verdana" panose="020B0604030504040204" pitchFamily="34" charset="0"/>
                <a:cs typeface="Vrinda" panose="020B0502040204020203" pitchFamily="34" charset="0"/>
              </a:rPr>
              <a:t>Europeu-Àrab</a:t>
            </a:r>
            <a:r>
              <a:rPr kumimoji="0" lang="en-GB" sz="1000" b="0" i="0" u="none" strike="noStrike" kern="1200" cap="none" spc="0" normalizeH="0" baseline="0" noProof="0" dirty="0">
                <a:ln>
                  <a:noFill/>
                </a:ln>
                <a:solidFill>
                  <a:srgbClr val="000000"/>
                </a:solidFill>
                <a:effectLst/>
                <a:uLnTx/>
                <a:uFillTx/>
                <a:latin typeface="Calibri" panose="020F0502020204030204"/>
                <a:ea typeface="Verdana" panose="020B0604030504040204" pitchFamily="34" charset="0"/>
                <a:cs typeface="Vrinda" panose="020B0502040204020203" pitchFamily="34" charset="0"/>
              </a:rPr>
              <a:t>, </a:t>
            </a:r>
            <a:r>
              <a:rPr kumimoji="0" lang="en-GB" sz="1000" b="0" i="0" u="none" strike="noStrike" kern="1200" cap="none" spc="0" normalizeH="0" baseline="0" noProof="0" dirty="0" err="1">
                <a:ln>
                  <a:noFill/>
                </a:ln>
                <a:solidFill>
                  <a:srgbClr val="000000"/>
                </a:solidFill>
                <a:effectLst/>
                <a:uLnTx/>
                <a:uFillTx/>
                <a:latin typeface="Calibri" panose="020F0502020204030204"/>
                <a:ea typeface="Verdana" panose="020B0604030504040204" pitchFamily="34" charset="0"/>
                <a:cs typeface="Vrinda" panose="020B0502040204020203" pitchFamily="34" charset="0"/>
              </a:rPr>
              <a:t>Europeu-Asiàtic</a:t>
            </a:r>
            <a:r>
              <a:rPr kumimoji="0" lang="en-GB" sz="1000" b="0" i="0" u="none" strike="noStrike" kern="1200" cap="none" spc="0" normalizeH="0" baseline="0" noProof="0" dirty="0">
                <a:ln>
                  <a:noFill/>
                </a:ln>
                <a:solidFill>
                  <a:srgbClr val="000000"/>
                </a:solidFill>
                <a:effectLst/>
                <a:uLnTx/>
                <a:uFillTx/>
                <a:latin typeface="Calibri" panose="020F0502020204030204"/>
                <a:ea typeface="Verdana" panose="020B0604030504040204" pitchFamily="34" charset="0"/>
                <a:cs typeface="Vrinda" panose="020B0502040204020203" pitchFamily="34" charset="0"/>
              </a:rPr>
              <a:t> de </a:t>
            </a:r>
            <a:r>
              <a:rPr kumimoji="0" lang="en-GB" sz="1000" b="0" i="0" u="none" strike="noStrike" kern="1200" cap="none" spc="0" normalizeH="0" baseline="0" noProof="0" dirty="0" err="1">
                <a:ln>
                  <a:noFill/>
                </a:ln>
                <a:solidFill>
                  <a:srgbClr val="000000"/>
                </a:solidFill>
                <a:effectLst/>
                <a:uLnTx/>
                <a:uFillTx/>
                <a:latin typeface="Calibri" panose="020F0502020204030204"/>
                <a:ea typeface="Verdana" panose="020B0604030504040204" pitchFamily="34" charset="0"/>
                <a:cs typeface="Vrinda" panose="020B0502040204020203" pitchFamily="34" charset="0"/>
              </a:rPr>
              <a:t>l’Est</a:t>
            </a:r>
            <a:r>
              <a:rPr kumimoji="0" lang="en-GB" sz="1000" b="0" i="0" u="none" strike="noStrike" kern="1200" cap="none" spc="0" normalizeH="0" baseline="0" noProof="0" dirty="0">
                <a:ln>
                  <a:noFill/>
                </a:ln>
                <a:solidFill>
                  <a:srgbClr val="000000"/>
                </a:solidFill>
                <a:effectLst/>
                <a:uLnTx/>
                <a:uFillTx/>
                <a:latin typeface="Calibri" panose="020F0502020204030204"/>
                <a:ea typeface="Verdana" panose="020B0604030504040204" pitchFamily="34" charset="0"/>
                <a:cs typeface="Vrinda" panose="020B0502040204020203" pitchFamily="34" charset="0"/>
              </a:rPr>
              <a:t>, </a:t>
            </a:r>
            <a:r>
              <a:rPr kumimoji="0" lang="en-GB" sz="1000" b="0" i="0" u="none" strike="noStrike" kern="1200" cap="none" spc="0" normalizeH="0" baseline="0" noProof="0" dirty="0" err="1">
                <a:ln>
                  <a:noFill/>
                </a:ln>
                <a:solidFill>
                  <a:srgbClr val="000000"/>
                </a:solidFill>
                <a:effectLst/>
                <a:uLnTx/>
                <a:uFillTx/>
                <a:latin typeface="Calibri" panose="020F0502020204030204"/>
                <a:ea typeface="Verdana" panose="020B0604030504040204" pitchFamily="34" charset="0"/>
                <a:cs typeface="Vrinda" panose="020B0502040204020203" pitchFamily="34" charset="0"/>
              </a:rPr>
              <a:t>Europeu-Iranià</a:t>
            </a:r>
            <a:r>
              <a:rPr kumimoji="0" lang="en-GB" sz="1000" b="0" i="0" u="none" strike="noStrike" kern="1200" cap="none" spc="0" normalizeH="0" baseline="0" noProof="0" dirty="0">
                <a:ln>
                  <a:noFill/>
                </a:ln>
                <a:solidFill>
                  <a:srgbClr val="000000"/>
                </a:solidFill>
                <a:effectLst/>
                <a:uLnTx/>
                <a:uFillTx/>
                <a:latin typeface="Calibri" panose="020F0502020204030204"/>
                <a:ea typeface="Verdana" panose="020B0604030504040204" pitchFamily="34" charset="0"/>
                <a:cs typeface="Vrinda" panose="020B0502040204020203" pitchFamily="34" charset="0"/>
              </a:rPr>
              <a:t>, </a:t>
            </a:r>
            <a:r>
              <a:rPr kumimoji="0" lang="en-GB" sz="1000" b="0" i="0" u="none" strike="noStrike" kern="1200" cap="none" spc="0" normalizeH="0" baseline="0" noProof="0" dirty="0" err="1">
                <a:ln>
                  <a:noFill/>
                </a:ln>
                <a:solidFill>
                  <a:srgbClr val="000000"/>
                </a:solidFill>
                <a:effectLst/>
                <a:uLnTx/>
                <a:uFillTx/>
                <a:latin typeface="Calibri" panose="020F0502020204030204"/>
                <a:ea typeface="Verdana" panose="020B0604030504040204" pitchFamily="34" charset="0"/>
                <a:cs typeface="Vrinda" panose="020B0502040204020203" pitchFamily="34" charset="0"/>
              </a:rPr>
              <a:t>Europeu-Llatinoamericà</a:t>
            </a:r>
            <a:r>
              <a:rPr kumimoji="0" lang="en-GB" sz="1000" b="0" i="0" u="none" strike="noStrike" kern="1200" cap="none" spc="0" normalizeH="0" baseline="0" noProof="0" dirty="0">
                <a:ln>
                  <a:noFill/>
                </a:ln>
                <a:solidFill>
                  <a:srgbClr val="000000"/>
                </a:solidFill>
                <a:effectLst/>
                <a:uLnTx/>
                <a:uFillTx/>
                <a:latin typeface="Calibri" panose="020F0502020204030204"/>
                <a:ea typeface="Verdana" panose="020B0604030504040204" pitchFamily="34" charset="0"/>
                <a:cs typeface="Vrinda" panose="020B0502040204020203" pitchFamily="34" charset="0"/>
              </a:rPr>
              <a:t> </a:t>
            </a:r>
            <a:r>
              <a:rPr kumimoji="0" lang="en-GB" sz="1000" b="0" i="0" u="none" strike="noStrike" kern="1200" cap="none" spc="0" normalizeH="0" baseline="0" noProof="0" dirty="0" err="1">
                <a:ln>
                  <a:noFill/>
                </a:ln>
                <a:solidFill>
                  <a:srgbClr val="000000"/>
                </a:solidFill>
                <a:effectLst/>
                <a:uLnTx/>
                <a:uFillTx/>
                <a:latin typeface="Calibri" panose="020F0502020204030204"/>
                <a:ea typeface="Verdana" panose="020B0604030504040204" pitchFamily="34" charset="0"/>
                <a:cs typeface="Vrinda" panose="020B0502040204020203" pitchFamily="34" charset="0"/>
              </a:rPr>
              <a:t>i</a:t>
            </a:r>
            <a:r>
              <a:rPr kumimoji="0" lang="en-GB" sz="1000" b="0" i="0" u="none" strike="noStrike" kern="1200" cap="none" spc="0" normalizeH="0" baseline="0" noProof="0" dirty="0">
                <a:ln>
                  <a:noFill/>
                </a:ln>
                <a:solidFill>
                  <a:srgbClr val="000000"/>
                </a:solidFill>
                <a:effectLst/>
                <a:uLnTx/>
                <a:uFillTx/>
                <a:latin typeface="Calibri" panose="020F0502020204030204"/>
                <a:ea typeface="Verdana" panose="020B0604030504040204" pitchFamily="34" charset="0"/>
                <a:cs typeface="Vrinda" panose="020B0502040204020203" pitchFamily="34" charset="0"/>
              </a:rPr>
              <a:t> </a:t>
            </a:r>
            <a:r>
              <a:rPr kumimoji="0" lang="en-GB" sz="1000" b="0" i="0" u="none" strike="noStrike" kern="1200" cap="none" spc="0" normalizeH="0" baseline="0" noProof="0" dirty="0" err="1">
                <a:ln>
                  <a:noFill/>
                </a:ln>
                <a:solidFill>
                  <a:srgbClr val="000000"/>
                </a:solidFill>
                <a:effectLst/>
                <a:uLnTx/>
                <a:uFillTx/>
                <a:latin typeface="Calibri" panose="020F0502020204030204"/>
                <a:ea typeface="Verdana" panose="020B0604030504040204" pitchFamily="34" charset="0"/>
                <a:cs typeface="Vrinda" panose="020B0502040204020203" pitchFamily="34" charset="0"/>
              </a:rPr>
              <a:t>altres</a:t>
            </a:r>
            <a:r>
              <a:rPr kumimoji="0" lang="en-GB" sz="1000" b="0" i="0" u="none" strike="noStrike" kern="1200" cap="none" spc="0" normalizeH="0" baseline="0" noProof="0" dirty="0">
                <a:ln>
                  <a:noFill/>
                </a:ln>
                <a:solidFill>
                  <a:srgbClr val="000000"/>
                </a:solidFill>
                <a:effectLst/>
                <a:uLnTx/>
                <a:uFillTx/>
                <a:latin typeface="Calibri" panose="020F0502020204030204"/>
                <a:ea typeface="Verdana" panose="020B0604030504040204" pitchFamily="34" charset="0"/>
                <a:cs typeface="Vrinda" panose="020B0502040204020203" pitchFamily="34" charset="0"/>
              </a:rPr>
              <a:t>.</a:t>
            </a:r>
            <a:endParaRPr kumimoji="0" lang="es-ES" sz="9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Vrinda" panose="020B0502040204020203" pitchFamily="34" charset="0"/>
            </a:endParaRPr>
          </a:p>
        </p:txBody>
      </p:sp>
      <p:graphicFrame>
        <p:nvGraphicFramePr>
          <p:cNvPr id="8" name="Tabla 7">
            <a:extLst>
              <a:ext uri="{FF2B5EF4-FFF2-40B4-BE49-F238E27FC236}">
                <a16:creationId xmlns:a16="http://schemas.microsoft.com/office/drawing/2014/main" id="{CAD5D48C-7314-4498-9ECC-8C9D1B94FEFC}"/>
              </a:ext>
            </a:extLst>
          </p:cNvPr>
          <p:cNvGraphicFramePr>
            <a:graphicFrameLocks noGrp="1"/>
          </p:cNvGraphicFramePr>
          <p:nvPr/>
        </p:nvGraphicFramePr>
        <p:xfrm>
          <a:off x="5250298" y="1820734"/>
          <a:ext cx="4769640" cy="4499039"/>
        </p:xfrm>
        <a:graphic>
          <a:graphicData uri="http://schemas.openxmlformats.org/drawingml/2006/table">
            <a:tbl>
              <a:tblPr bandRow="1">
                <a:tableStyleId>{1FECB4D8-DB02-4DC6-A0A2-4F2EBAE1DC90}</a:tableStyleId>
              </a:tblPr>
              <a:tblGrid>
                <a:gridCol w="3178667">
                  <a:extLst>
                    <a:ext uri="{9D8B030D-6E8A-4147-A177-3AD203B41FA5}">
                      <a16:colId xmlns:a16="http://schemas.microsoft.com/office/drawing/2014/main" val="3903833108"/>
                    </a:ext>
                  </a:extLst>
                </a:gridCol>
                <a:gridCol w="1590973">
                  <a:extLst>
                    <a:ext uri="{9D8B030D-6E8A-4147-A177-3AD203B41FA5}">
                      <a16:colId xmlns:a16="http://schemas.microsoft.com/office/drawing/2014/main" val="3844772275"/>
                    </a:ext>
                  </a:extLst>
                </a:gridCol>
              </a:tblGrid>
              <a:tr h="72157">
                <a:tc>
                  <a:txBody>
                    <a:bodyPr/>
                    <a:lstStyle/>
                    <a:p>
                      <a:pPr algn="ctr">
                        <a:lnSpc>
                          <a:spcPct val="107000"/>
                        </a:lnSpc>
                        <a:spcAft>
                          <a:spcPts val="0"/>
                        </a:spcAft>
                      </a:pPr>
                      <a:r>
                        <a:rPr lang="en-GB" sz="1600" b="1" dirty="0" err="1">
                          <a:effectLst/>
                        </a:rPr>
                        <a:t>Característiques</a:t>
                      </a:r>
                      <a:r>
                        <a:rPr lang="en-GB" sz="1600" b="1" dirty="0">
                          <a:effectLst/>
                        </a:rPr>
                        <a:t> de</a:t>
                      </a:r>
                    </a:p>
                    <a:p>
                      <a:pPr algn="ctr">
                        <a:lnSpc>
                          <a:spcPct val="107000"/>
                        </a:lnSpc>
                        <a:spcAft>
                          <a:spcPts val="0"/>
                        </a:spcAft>
                      </a:pPr>
                      <a:r>
                        <a:rPr lang="en-GB" sz="1600" b="1" dirty="0">
                          <a:effectLst/>
                        </a:rPr>
                        <a:t>les participants</a:t>
                      </a:r>
                      <a:endParaRPr lang="es-ES" sz="1400" b="1" dirty="0">
                        <a:effectLst/>
                        <a:latin typeface="+mn-lt"/>
                        <a:ea typeface="Calibri" panose="020F0502020204030204" pitchFamily="34" charset="0"/>
                      </a:endParaRPr>
                    </a:p>
                  </a:txBody>
                  <a:tcPr marL="26588" marR="26588" marT="0" marB="0"/>
                </a:tc>
                <a:tc>
                  <a:txBody>
                    <a:bodyPr/>
                    <a:lstStyle/>
                    <a:p>
                      <a:pPr algn="ctr">
                        <a:lnSpc>
                          <a:spcPct val="107000"/>
                        </a:lnSpc>
                        <a:spcAft>
                          <a:spcPts val="0"/>
                        </a:spcAft>
                      </a:pPr>
                      <a:r>
                        <a:rPr lang="en-GB" sz="1600" b="1" dirty="0">
                          <a:effectLst/>
                        </a:rPr>
                        <a:t>N (%) /</a:t>
                      </a:r>
                    </a:p>
                    <a:p>
                      <a:pPr algn="ctr">
                        <a:lnSpc>
                          <a:spcPct val="107000"/>
                        </a:lnSpc>
                        <a:spcAft>
                          <a:spcPts val="0"/>
                        </a:spcAft>
                      </a:pPr>
                      <a:r>
                        <a:rPr lang="en-GB" sz="1600" b="1" dirty="0" err="1">
                          <a:effectLst/>
                        </a:rPr>
                        <a:t>Mediana</a:t>
                      </a:r>
                      <a:r>
                        <a:rPr lang="en-GB" sz="1600" b="1" dirty="0">
                          <a:effectLst/>
                        </a:rPr>
                        <a:t> (IQR)  </a:t>
                      </a:r>
                      <a:endParaRPr lang="es-ES" sz="1600" b="1" dirty="0">
                        <a:effectLst/>
                        <a:latin typeface="Calibri" panose="020F0502020204030204" pitchFamily="34" charset="0"/>
                        <a:ea typeface="Calibri" panose="020F0502020204030204" pitchFamily="34" charset="0"/>
                      </a:endParaRPr>
                    </a:p>
                  </a:txBody>
                  <a:tcPr marL="26588" marR="26588" marT="0" marB="0"/>
                </a:tc>
                <a:extLst>
                  <a:ext uri="{0D108BD9-81ED-4DB2-BD59-A6C34878D82A}">
                    <a16:rowId xmlns:a16="http://schemas.microsoft.com/office/drawing/2014/main" val="3019235209"/>
                  </a:ext>
                </a:extLst>
              </a:tr>
              <a:tr h="148032">
                <a:tc>
                  <a:txBody>
                    <a:bodyPr/>
                    <a:lstStyle/>
                    <a:p>
                      <a:pPr algn="just">
                        <a:lnSpc>
                          <a:spcPct val="107000"/>
                        </a:lnSpc>
                        <a:spcAft>
                          <a:spcPts val="800"/>
                        </a:spcAft>
                      </a:pPr>
                      <a:r>
                        <a:rPr lang="en-GB" sz="1600" b="1" dirty="0" err="1">
                          <a:effectLst/>
                        </a:rPr>
                        <a:t>Tabaquisme</a:t>
                      </a:r>
                      <a:r>
                        <a:rPr lang="en-GB" sz="1600" b="1" dirty="0">
                          <a:effectLst/>
                        </a:rPr>
                        <a:t> </a:t>
                      </a:r>
                      <a:r>
                        <a:rPr lang="en-GB" sz="1600" b="1" dirty="0" err="1">
                          <a:effectLst/>
                        </a:rPr>
                        <a:t>passiu</a:t>
                      </a:r>
                      <a:r>
                        <a:rPr lang="en-GB" sz="1600" b="1" dirty="0">
                          <a:effectLst/>
                        </a:rPr>
                        <a:t> </a:t>
                      </a:r>
                      <a:r>
                        <a:rPr lang="en-GB" sz="1600" b="1" dirty="0" err="1">
                          <a:effectLst/>
                        </a:rPr>
                        <a:t>durant</a:t>
                      </a:r>
                      <a:r>
                        <a:rPr lang="en-GB" sz="1600" b="1" dirty="0">
                          <a:effectLst/>
                        </a:rPr>
                        <a:t> </a:t>
                      </a:r>
                      <a:r>
                        <a:rPr lang="en-GB" sz="1600" b="1" dirty="0" err="1">
                          <a:effectLst/>
                        </a:rPr>
                        <a:t>l’embaràs</a:t>
                      </a:r>
                      <a:endParaRPr lang="es-ES" sz="1600" b="1" dirty="0">
                        <a:effectLst/>
                        <a:latin typeface="Calibri" panose="020F0502020204030204" pitchFamily="34" charset="0"/>
                        <a:ea typeface="Calibri" panose="020F0502020204030204" pitchFamily="34" charset="0"/>
                      </a:endParaRPr>
                    </a:p>
                  </a:txBody>
                  <a:tcPr marL="26588" marR="26588" marT="0" marB="0"/>
                </a:tc>
                <a:tc>
                  <a:txBody>
                    <a:bodyPr/>
                    <a:lstStyle/>
                    <a:p>
                      <a:pPr algn="ctr">
                        <a:lnSpc>
                          <a:spcPct val="107000"/>
                        </a:lnSpc>
                        <a:spcAft>
                          <a:spcPts val="800"/>
                        </a:spcAft>
                      </a:pPr>
                      <a:r>
                        <a:rPr lang="en-GB" sz="1600" dirty="0">
                          <a:effectLst/>
                        </a:rPr>
                        <a:t> </a:t>
                      </a:r>
                      <a:endParaRPr lang="es-ES" sz="1600" dirty="0">
                        <a:effectLst/>
                        <a:latin typeface="Calibri" panose="020F0502020204030204" pitchFamily="34" charset="0"/>
                        <a:ea typeface="Calibri" panose="020F0502020204030204" pitchFamily="34" charset="0"/>
                      </a:endParaRPr>
                    </a:p>
                  </a:txBody>
                  <a:tcPr marL="26588" marR="26588" marT="0" marB="0"/>
                </a:tc>
                <a:extLst>
                  <a:ext uri="{0D108BD9-81ED-4DB2-BD59-A6C34878D82A}">
                    <a16:rowId xmlns:a16="http://schemas.microsoft.com/office/drawing/2014/main" val="3877611077"/>
                  </a:ext>
                </a:extLst>
              </a:tr>
              <a:tr h="72157">
                <a:tc>
                  <a:txBody>
                    <a:bodyPr/>
                    <a:lstStyle/>
                    <a:p>
                      <a:pPr algn="just">
                        <a:lnSpc>
                          <a:spcPct val="107000"/>
                        </a:lnSpc>
                        <a:spcAft>
                          <a:spcPts val="800"/>
                        </a:spcAft>
                      </a:pPr>
                      <a:r>
                        <a:rPr lang="en-GB" sz="1600">
                          <a:effectLst/>
                        </a:rPr>
                        <a:t>  No</a:t>
                      </a:r>
                      <a:endParaRPr lang="es-ES" sz="1600">
                        <a:effectLst/>
                        <a:latin typeface="Calibri" panose="020F0502020204030204" pitchFamily="34" charset="0"/>
                        <a:ea typeface="Calibri" panose="020F0502020204030204" pitchFamily="34" charset="0"/>
                      </a:endParaRPr>
                    </a:p>
                  </a:txBody>
                  <a:tcPr marL="26588" marR="26588" marT="0" marB="0"/>
                </a:tc>
                <a:tc>
                  <a:txBody>
                    <a:bodyPr/>
                    <a:lstStyle/>
                    <a:p>
                      <a:pPr algn="ctr">
                        <a:lnSpc>
                          <a:spcPct val="107000"/>
                        </a:lnSpc>
                        <a:spcAft>
                          <a:spcPts val="800"/>
                        </a:spcAft>
                      </a:pPr>
                      <a:r>
                        <a:rPr lang="en-GB" sz="1600" dirty="0">
                          <a:effectLst/>
                        </a:rPr>
                        <a:t>408 (54,1%)</a:t>
                      </a:r>
                      <a:endParaRPr lang="es-ES" sz="1600" dirty="0">
                        <a:effectLst/>
                        <a:latin typeface="Calibri" panose="020F0502020204030204" pitchFamily="34" charset="0"/>
                        <a:ea typeface="Calibri" panose="020F0502020204030204" pitchFamily="34" charset="0"/>
                      </a:endParaRPr>
                    </a:p>
                  </a:txBody>
                  <a:tcPr marL="26588" marR="26588" marT="0" marB="0"/>
                </a:tc>
                <a:extLst>
                  <a:ext uri="{0D108BD9-81ED-4DB2-BD59-A6C34878D82A}">
                    <a16:rowId xmlns:a16="http://schemas.microsoft.com/office/drawing/2014/main" val="81733485"/>
                  </a:ext>
                </a:extLst>
              </a:tr>
              <a:tr h="72157">
                <a:tc>
                  <a:txBody>
                    <a:bodyPr/>
                    <a:lstStyle/>
                    <a:p>
                      <a:pPr algn="just">
                        <a:lnSpc>
                          <a:spcPct val="107000"/>
                        </a:lnSpc>
                        <a:spcAft>
                          <a:spcPts val="800"/>
                        </a:spcAft>
                      </a:pPr>
                      <a:r>
                        <a:rPr lang="en-GB" sz="1600" dirty="0">
                          <a:effectLst/>
                        </a:rPr>
                        <a:t>  </a:t>
                      </a:r>
                      <a:r>
                        <a:rPr lang="en-GB" sz="1600" dirty="0" err="1">
                          <a:effectLst/>
                        </a:rPr>
                        <a:t>Sí</a:t>
                      </a:r>
                      <a:endParaRPr lang="es-ES" sz="1600" dirty="0">
                        <a:effectLst/>
                        <a:latin typeface="Calibri" panose="020F0502020204030204" pitchFamily="34" charset="0"/>
                        <a:ea typeface="Calibri" panose="020F0502020204030204" pitchFamily="34" charset="0"/>
                      </a:endParaRPr>
                    </a:p>
                  </a:txBody>
                  <a:tcPr marL="26588" marR="26588" marT="0" marB="0"/>
                </a:tc>
                <a:tc>
                  <a:txBody>
                    <a:bodyPr/>
                    <a:lstStyle/>
                    <a:p>
                      <a:pPr algn="ctr">
                        <a:lnSpc>
                          <a:spcPct val="107000"/>
                        </a:lnSpc>
                        <a:spcAft>
                          <a:spcPts val="800"/>
                        </a:spcAft>
                      </a:pPr>
                      <a:r>
                        <a:rPr lang="en-GB" sz="1600" dirty="0">
                          <a:effectLst/>
                        </a:rPr>
                        <a:t>316 (41-9%)</a:t>
                      </a:r>
                      <a:endParaRPr lang="es-ES" sz="1600" dirty="0">
                        <a:effectLst/>
                        <a:latin typeface="Calibri" panose="020F0502020204030204" pitchFamily="34" charset="0"/>
                        <a:ea typeface="Calibri" panose="020F0502020204030204" pitchFamily="34" charset="0"/>
                      </a:endParaRPr>
                    </a:p>
                  </a:txBody>
                  <a:tcPr marL="26588" marR="26588" marT="0" marB="0"/>
                </a:tc>
                <a:extLst>
                  <a:ext uri="{0D108BD9-81ED-4DB2-BD59-A6C34878D82A}">
                    <a16:rowId xmlns:a16="http://schemas.microsoft.com/office/drawing/2014/main" val="3018619056"/>
                  </a:ext>
                </a:extLst>
              </a:tr>
              <a:tr h="72157">
                <a:tc>
                  <a:txBody>
                    <a:bodyPr/>
                    <a:lstStyle/>
                    <a:p>
                      <a:pPr algn="just">
                        <a:lnSpc>
                          <a:spcPct val="107000"/>
                        </a:lnSpc>
                        <a:spcAft>
                          <a:spcPts val="800"/>
                        </a:spcAft>
                      </a:pPr>
                      <a:r>
                        <a:rPr lang="en-GB" sz="1600" dirty="0">
                          <a:effectLst/>
                        </a:rPr>
                        <a:t>  NA</a:t>
                      </a:r>
                      <a:endParaRPr lang="es-ES" sz="1600" dirty="0">
                        <a:effectLst/>
                        <a:latin typeface="Calibri" panose="020F0502020204030204" pitchFamily="34" charset="0"/>
                        <a:ea typeface="Calibri" panose="020F0502020204030204" pitchFamily="34" charset="0"/>
                      </a:endParaRPr>
                    </a:p>
                  </a:txBody>
                  <a:tcPr marL="26588" marR="26588" marT="0" marB="0"/>
                </a:tc>
                <a:tc>
                  <a:txBody>
                    <a:bodyPr/>
                    <a:lstStyle/>
                    <a:p>
                      <a:pPr algn="ctr">
                        <a:lnSpc>
                          <a:spcPct val="107000"/>
                        </a:lnSpc>
                        <a:spcAft>
                          <a:spcPts val="800"/>
                        </a:spcAft>
                      </a:pPr>
                      <a:r>
                        <a:rPr lang="en-GB" sz="1600" dirty="0">
                          <a:effectLst/>
                        </a:rPr>
                        <a:t>30 (4,0%)</a:t>
                      </a:r>
                      <a:endParaRPr lang="es-ES" sz="1600" dirty="0">
                        <a:effectLst/>
                        <a:latin typeface="Calibri" panose="020F0502020204030204" pitchFamily="34" charset="0"/>
                        <a:ea typeface="Calibri" panose="020F0502020204030204" pitchFamily="34" charset="0"/>
                      </a:endParaRPr>
                    </a:p>
                  </a:txBody>
                  <a:tcPr marL="26588" marR="26588" marT="0" marB="0"/>
                </a:tc>
                <a:extLst>
                  <a:ext uri="{0D108BD9-81ED-4DB2-BD59-A6C34878D82A}">
                    <a16:rowId xmlns:a16="http://schemas.microsoft.com/office/drawing/2014/main" val="889074540"/>
                  </a:ext>
                </a:extLst>
              </a:tr>
              <a:tr h="148032">
                <a:tc>
                  <a:txBody>
                    <a:bodyPr/>
                    <a:lstStyle/>
                    <a:p>
                      <a:pPr algn="just">
                        <a:lnSpc>
                          <a:spcPct val="107000"/>
                        </a:lnSpc>
                        <a:spcAft>
                          <a:spcPts val="800"/>
                        </a:spcAft>
                      </a:pPr>
                      <a:r>
                        <a:rPr lang="en-GB" sz="1600" b="1" dirty="0" err="1">
                          <a:effectLst/>
                        </a:rPr>
                        <a:t>Consum</a:t>
                      </a:r>
                      <a:r>
                        <a:rPr lang="en-GB" sz="1600" b="1" dirty="0">
                          <a:effectLst/>
                        </a:rPr>
                        <a:t> </a:t>
                      </a:r>
                      <a:r>
                        <a:rPr lang="en-GB" sz="1600" b="1" dirty="0" err="1">
                          <a:effectLst/>
                        </a:rPr>
                        <a:t>d’alcohol</a:t>
                      </a:r>
                      <a:r>
                        <a:rPr lang="en-GB" sz="1600" b="1" dirty="0">
                          <a:effectLst/>
                        </a:rPr>
                        <a:t> </a:t>
                      </a:r>
                      <a:r>
                        <a:rPr lang="en-GB" sz="1600" b="1" dirty="0" err="1">
                          <a:effectLst/>
                        </a:rPr>
                        <a:t>durant</a:t>
                      </a:r>
                      <a:r>
                        <a:rPr lang="en-GB" sz="1600" b="1" dirty="0">
                          <a:effectLst/>
                        </a:rPr>
                        <a:t> </a:t>
                      </a:r>
                      <a:r>
                        <a:rPr lang="en-GB" sz="1600" b="1" dirty="0" err="1">
                          <a:effectLst/>
                        </a:rPr>
                        <a:t>l’embaràs</a:t>
                      </a:r>
                      <a:endParaRPr lang="es-ES" sz="1600" b="1" dirty="0">
                        <a:effectLst/>
                        <a:latin typeface="Calibri" panose="020F0502020204030204" pitchFamily="34" charset="0"/>
                        <a:ea typeface="Calibri" panose="020F0502020204030204" pitchFamily="34" charset="0"/>
                      </a:endParaRPr>
                    </a:p>
                  </a:txBody>
                  <a:tcPr marL="26588" marR="26588" marT="0" marB="0"/>
                </a:tc>
                <a:tc>
                  <a:txBody>
                    <a:bodyPr/>
                    <a:lstStyle/>
                    <a:p>
                      <a:pPr algn="ctr">
                        <a:lnSpc>
                          <a:spcPct val="107000"/>
                        </a:lnSpc>
                        <a:spcAft>
                          <a:spcPts val="800"/>
                        </a:spcAft>
                      </a:pPr>
                      <a:r>
                        <a:rPr lang="en-GB" sz="1600" dirty="0">
                          <a:effectLst/>
                        </a:rPr>
                        <a:t> </a:t>
                      </a:r>
                      <a:endParaRPr lang="es-ES" sz="1600" dirty="0">
                        <a:effectLst/>
                        <a:latin typeface="Calibri" panose="020F0502020204030204" pitchFamily="34" charset="0"/>
                        <a:ea typeface="Calibri" panose="020F0502020204030204" pitchFamily="34" charset="0"/>
                      </a:endParaRPr>
                    </a:p>
                  </a:txBody>
                  <a:tcPr marL="26588" marR="26588" marT="0" marB="0"/>
                </a:tc>
                <a:extLst>
                  <a:ext uri="{0D108BD9-81ED-4DB2-BD59-A6C34878D82A}">
                    <a16:rowId xmlns:a16="http://schemas.microsoft.com/office/drawing/2014/main" val="3820543429"/>
                  </a:ext>
                </a:extLst>
              </a:tr>
              <a:tr h="72157">
                <a:tc>
                  <a:txBody>
                    <a:bodyPr/>
                    <a:lstStyle/>
                    <a:p>
                      <a:pPr algn="just">
                        <a:lnSpc>
                          <a:spcPct val="107000"/>
                        </a:lnSpc>
                        <a:spcAft>
                          <a:spcPts val="800"/>
                        </a:spcAft>
                      </a:pPr>
                      <a:r>
                        <a:rPr lang="en-GB" sz="1600" dirty="0">
                          <a:effectLst/>
                        </a:rPr>
                        <a:t>  No</a:t>
                      </a:r>
                      <a:endParaRPr lang="es-ES" sz="1600" dirty="0">
                        <a:effectLst/>
                        <a:latin typeface="Calibri" panose="020F0502020204030204" pitchFamily="34" charset="0"/>
                        <a:ea typeface="Calibri" panose="020F0502020204030204" pitchFamily="34" charset="0"/>
                      </a:endParaRPr>
                    </a:p>
                  </a:txBody>
                  <a:tcPr marL="26588" marR="26588" marT="0" marB="0"/>
                </a:tc>
                <a:tc>
                  <a:txBody>
                    <a:bodyPr/>
                    <a:lstStyle/>
                    <a:p>
                      <a:pPr algn="ctr">
                        <a:lnSpc>
                          <a:spcPct val="107000"/>
                        </a:lnSpc>
                        <a:spcAft>
                          <a:spcPts val="800"/>
                        </a:spcAft>
                      </a:pPr>
                      <a:r>
                        <a:rPr lang="en-GB" sz="1600" dirty="0">
                          <a:effectLst/>
                        </a:rPr>
                        <a:t>507 (67,2%)</a:t>
                      </a:r>
                      <a:endParaRPr lang="es-ES" sz="1600" dirty="0">
                        <a:effectLst/>
                        <a:latin typeface="Calibri" panose="020F0502020204030204" pitchFamily="34" charset="0"/>
                        <a:ea typeface="Calibri" panose="020F0502020204030204" pitchFamily="34" charset="0"/>
                      </a:endParaRPr>
                    </a:p>
                  </a:txBody>
                  <a:tcPr marL="26588" marR="26588" marT="0" marB="0"/>
                </a:tc>
                <a:extLst>
                  <a:ext uri="{0D108BD9-81ED-4DB2-BD59-A6C34878D82A}">
                    <a16:rowId xmlns:a16="http://schemas.microsoft.com/office/drawing/2014/main" val="160170476"/>
                  </a:ext>
                </a:extLst>
              </a:tr>
              <a:tr h="72157">
                <a:tc>
                  <a:txBody>
                    <a:bodyPr/>
                    <a:lstStyle/>
                    <a:p>
                      <a:pPr algn="just">
                        <a:lnSpc>
                          <a:spcPct val="107000"/>
                        </a:lnSpc>
                        <a:spcAft>
                          <a:spcPts val="800"/>
                        </a:spcAft>
                      </a:pPr>
                      <a:r>
                        <a:rPr lang="en-GB" sz="1600" dirty="0">
                          <a:effectLst/>
                        </a:rPr>
                        <a:t>  </a:t>
                      </a:r>
                      <a:r>
                        <a:rPr lang="en-GB" sz="1600" dirty="0" err="1">
                          <a:effectLst/>
                        </a:rPr>
                        <a:t>Sí</a:t>
                      </a:r>
                      <a:endParaRPr lang="es-ES" sz="1600" dirty="0">
                        <a:effectLst/>
                        <a:latin typeface="Calibri" panose="020F0502020204030204" pitchFamily="34" charset="0"/>
                        <a:ea typeface="Calibri" panose="020F0502020204030204" pitchFamily="34" charset="0"/>
                      </a:endParaRPr>
                    </a:p>
                  </a:txBody>
                  <a:tcPr marL="26588" marR="26588" marT="0" marB="0"/>
                </a:tc>
                <a:tc>
                  <a:txBody>
                    <a:bodyPr/>
                    <a:lstStyle/>
                    <a:p>
                      <a:pPr algn="ctr">
                        <a:lnSpc>
                          <a:spcPct val="107000"/>
                        </a:lnSpc>
                        <a:spcAft>
                          <a:spcPts val="800"/>
                        </a:spcAft>
                      </a:pPr>
                      <a:r>
                        <a:rPr lang="en-GB" sz="1600" dirty="0">
                          <a:effectLst/>
                        </a:rPr>
                        <a:t>212 (28,2%)</a:t>
                      </a:r>
                      <a:endParaRPr lang="es-ES" sz="1600" dirty="0">
                        <a:effectLst/>
                        <a:latin typeface="Calibri" panose="020F0502020204030204" pitchFamily="34" charset="0"/>
                        <a:ea typeface="Calibri" panose="020F0502020204030204" pitchFamily="34" charset="0"/>
                      </a:endParaRPr>
                    </a:p>
                  </a:txBody>
                  <a:tcPr marL="26588" marR="26588" marT="0" marB="0"/>
                </a:tc>
                <a:extLst>
                  <a:ext uri="{0D108BD9-81ED-4DB2-BD59-A6C34878D82A}">
                    <a16:rowId xmlns:a16="http://schemas.microsoft.com/office/drawing/2014/main" val="1593050732"/>
                  </a:ext>
                </a:extLst>
              </a:tr>
              <a:tr h="137062">
                <a:tc>
                  <a:txBody>
                    <a:bodyPr/>
                    <a:lstStyle/>
                    <a:p>
                      <a:pPr algn="just">
                        <a:lnSpc>
                          <a:spcPct val="107000"/>
                        </a:lnSpc>
                        <a:spcAft>
                          <a:spcPts val="800"/>
                        </a:spcAft>
                      </a:pPr>
                      <a:r>
                        <a:rPr lang="en-GB" sz="1600" dirty="0">
                          <a:effectLst/>
                        </a:rPr>
                        <a:t>  NA</a:t>
                      </a:r>
                      <a:endParaRPr lang="es-ES" sz="1600" dirty="0">
                        <a:effectLst/>
                        <a:latin typeface="Calibri" panose="020F0502020204030204" pitchFamily="34" charset="0"/>
                        <a:ea typeface="Calibri" panose="020F0502020204030204" pitchFamily="34" charset="0"/>
                      </a:endParaRPr>
                    </a:p>
                  </a:txBody>
                  <a:tcPr marL="26588" marR="26588" marT="0" marB="0"/>
                </a:tc>
                <a:tc>
                  <a:txBody>
                    <a:bodyPr/>
                    <a:lstStyle/>
                    <a:p>
                      <a:pPr algn="ctr">
                        <a:lnSpc>
                          <a:spcPct val="107000"/>
                        </a:lnSpc>
                        <a:spcAft>
                          <a:spcPts val="800"/>
                        </a:spcAft>
                      </a:pPr>
                      <a:r>
                        <a:rPr lang="en-GB" sz="1600" dirty="0">
                          <a:effectLst/>
                        </a:rPr>
                        <a:t>35 (4,6%)</a:t>
                      </a:r>
                      <a:endParaRPr lang="es-ES" sz="1600" dirty="0">
                        <a:effectLst/>
                        <a:latin typeface="Calibri" panose="020F0502020204030204" pitchFamily="34" charset="0"/>
                        <a:ea typeface="Calibri" panose="020F0502020204030204" pitchFamily="34" charset="0"/>
                      </a:endParaRPr>
                    </a:p>
                  </a:txBody>
                  <a:tcPr marL="26588" marR="26588" marT="0" marB="0"/>
                </a:tc>
                <a:extLst>
                  <a:ext uri="{0D108BD9-81ED-4DB2-BD59-A6C34878D82A}">
                    <a16:rowId xmlns:a16="http://schemas.microsoft.com/office/drawing/2014/main" val="202569303"/>
                  </a:ext>
                </a:extLst>
              </a:tr>
              <a:tr h="72157">
                <a:tc>
                  <a:txBody>
                    <a:bodyPr/>
                    <a:lstStyle/>
                    <a:p>
                      <a:pPr algn="just">
                        <a:lnSpc>
                          <a:spcPct val="107000"/>
                        </a:lnSpc>
                        <a:spcAft>
                          <a:spcPts val="800"/>
                        </a:spcAft>
                      </a:pPr>
                      <a:r>
                        <a:rPr lang="en-GB" sz="1600" b="1" dirty="0">
                          <a:effectLst/>
                        </a:rPr>
                        <a:t>Hospital de </a:t>
                      </a:r>
                      <a:r>
                        <a:rPr lang="en-GB" sz="1600" b="1" dirty="0" err="1">
                          <a:effectLst/>
                        </a:rPr>
                        <a:t>seguiment</a:t>
                      </a:r>
                      <a:endParaRPr lang="es-ES" sz="1600" b="1" dirty="0">
                        <a:effectLst/>
                        <a:latin typeface="Calibri" panose="020F0502020204030204" pitchFamily="34" charset="0"/>
                        <a:ea typeface="Calibri" panose="020F0502020204030204" pitchFamily="34" charset="0"/>
                      </a:endParaRPr>
                    </a:p>
                  </a:txBody>
                  <a:tcPr marL="26588" marR="26588" marT="0" marB="0"/>
                </a:tc>
                <a:tc>
                  <a:txBody>
                    <a:bodyPr/>
                    <a:lstStyle/>
                    <a:p>
                      <a:pPr algn="ctr">
                        <a:lnSpc>
                          <a:spcPct val="107000"/>
                        </a:lnSpc>
                        <a:spcAft>
                          <a:spcPts val="800"/>
                        </a:spcAft>
                      </a:pPr>
                      <a:r>
                        <a:rPr lang="en-GB" sz="1600" dirty="0">
                          <a:effectLst/>
                        </a:rPr>
                        <a:t> </a:t>
                      </a:r>
                      <a:endParaRPr lang="es-ES" sz="1600" dirty="0">
                        <a:effectLst/>
                        <a:latin typeface="Calibri" panose="020F0502020204030204" pitchFamily="34" charset="0"/>
                        <a:ea typeface="Calibri" panose="020F0502020204030204" pitchFamily="34" charset="0"/>
                      </a:endParaRPr>
                    </a:p>
                  </a:txBody>
                  <a:tcPr marL="26588" marR="26588" marT="0" marB="0"/>
                </a:tc>
                <a:extLst>
                  <a:ext uri="{0D108BD9-81ED-4DB2-BD59-A6C34878D82A}">
                    <a16:rowId xmlns:a16="http://schemas.microsoft.com/office/drawing/2014/main" val="1175267877"/>
                  </a:ext>
                </a:extLst>
              </a:tr>
              <a:tr h="72157">
                <a:tc>
                  <a:txBody>
                    <a:bodyPr/>
                    <a:lstStyle/>
                    <a:p>
                      <a:pPr algn="just">
                        <a:lnSpc>
                          <a:spcPct val="107000"/>
                        </a:lnSpc>
                        <a:spcAft>
                          <a:spcPts val="800"/>
                        </a:spcAft>
                      </a:pPr>
                      <a:r>
                        <a:rPr lang="en-GB" sz="1600" dirty="0">
                          <a:effectLst/>
                        </a:rPr>
                        <a:t>  Hospital </a:t>
                      </a:r>
                      <a:r>
                        <a:rPr lang="en-GB" sz="1600" dirty="0" err="1">
                          <a:effectLst/>
                        </a:rPr>
                        <a:t>Clínic-Maternitat</a:t>
                      </a:r>
                      <a:endParaRPr lang="es-ES" sz="1600" dirty="0">
                        <a:effectLst/>
                        <a:latin typeface="Calibri" panose="020F0502020204030204" pitchFamily="34" charset="0"/>
                        <a:ea typeface="Calibri" panose="020F0502020204030204" pitchFamily="34" charset="0"/>
                      </a:endParaRPr>
                    </a:p>
                  </a:txBody>
                  <a:tcPr marL="26588" marR="26588" marT="0" marB="0"/>
                </a:tc>
                <a:tc>
                  <a:txBody>
                    <a:bodyPr/>
                    <a:lstStyle/>
                    <a:p>
                      <a:pPr algn="ctr">
                        <a:lnSpc>
                          <a:spcPct val="107000"/>
                        </a:lnSpc>
                        <a:spcAft>
                          <a:spcPts val="800"/>
                        </a:spcAft>
                      </a:pPr>
                      <a:r>
                        <a:rPr lang="en-GB" sz="1600" dirty="0">
                          <a:effectLst/>
                        </a:rPr>
                        <a:t>58 (7,7%)</a:t>
                      </a:r>
                      <a:endParaRPr lang="es-ES" sz="1600" dirty="0">
                        <a:effectLst/>
                        <a:latin typeface="Calibri" panose="020F0502020204030204" pitchFamily="34" charset="0"/>
                        <a:ea typeface="Calibri" panose="020F0502020204030204" pitchFamily="34" charset="0"/>
                      </a:endParaRPr>
                    </a:p>
                  </a:txBody>
                  <a:tcPr marL="26588" marR="26588" marT="0" marB="0"/>
                </a:tc>
                <a:extLst>
                  <a:ext uri="{0D108BD9-81ED-4DB2-BD59-A6C34878D82A}">
                    <a16:rowId xmlns:a16="http://schemas.microsoft.com/office/drawing/2014/main" val="455469717"/>
                  </a:ext>
                </a:extLst>
              </a:tr>
              <a:tr h="72157">
                <a:tc>
                  <a:txBody>
                    <a:bodyPr/>
                    <a:lstStyle/>
                    <a:p>
                      <a:pPr algn="just">
                        <a:lnSpc>
                          <a:spcPct val="107000"/>
                        </a:lnSpc>
                        <a:spcAft>
                          <a:spcPts val="800"/>
                        </a:spcAft>
                      </a:pPr>
                      <a:r>
                        <a:rPr lang="en-GB" sz="1600" dirty="0">
                          <a:effectLst/>
                        </a:rPr>
                        <a:t>  Hospital Sant Joan de </a:t>
                      </a:r>
                      <a:r>
                        <a:rPr lang="en-GB" sz="1600" dirty="0" err="1">
                          <a:effectLst/>
                        </a:rPr>
                        <a:t>Déu</a:t>
                      </a:r>
                      <a:r>
                        <a:rPr lang="en-GB" sz="1600" dirty="0">
                          <a:effectLst/>
                        </a:rPr>
                        <a:t> </a:t>
                      </a:r>
                      <a:endParaRPr lang="es-ES" sz="1600" dirty="0">
                        <a:effectLst/>
                        <a:latin typeface="Calibri" panose="020F0502020204030204" pitchFamily="34" charset="0"/>
                        <a:ea typeface="Calibri" panose="020F0502020204030204" pitchFamily="34" charset="0"/>
                      </a:endParaRPr>
                    </a:p>
                  </a:txBody>
                  <a:tcPr marL="26588" marR="26588" marT="0" marB="0"/>
                </a:tc>
                <a:tc>
                  <a:txBody>
                    <a:bodyPr/>
                    <a:lstStyle/>
                    <a:p>
                      <a:pPr algn="ctr">
                        <a:lnSpc>
                          <a:spcPct val="107000"/>
                        </a:lnSpc>
                        <a:spcAft>
                          <a:spcPts val="800"/>
                        </a:spcAft>
                      </a:pPr>
                      <a:r>
                        <a:rPr lang="en-GB" sz="1600" dirty="0">
                          <a:effectLst/>
                        </a:rPr>
                        <a:t>325 (43,1%)</a:t>
                      </a:r>
                      <a:endParaRPr lang="es-ES" sz="1600" dirty="0">
                        <a:effectLst/>
                        <a:latin typeface="Calibri" panose="020F0502020204030204" pitchFamily="34" charset="0"/>
                        <a:ea typeface="Calibri" panose="020F0502020204030204" pitchFamily="34" charset="0"/>
                      </a:endParaRPr>
                    </a:p>
                  </a:txBody>
                  <a:tcPr marL="26588" marR="26588" marT="0" marB="0"/>
                </a:tc>
                <a:extLst>
                  <a:ext uri="{0D108BD9-81ED-4DB2-BD59-A6C34878D82A}">
                    <a16:rowId xmlns:a16="http://schemas.microsoft.com/office/drawing/2014/main" val="3824732234"/>
                  </a:ext>
                </a:extLst>
              </a:tr>
              <a:tr h="148032">
                <a:tc>
                  <a:txBody>
                    <a:bodyPr/>
                    <a:lstStyle/>
                    <a:p>
                      <a:pPr algn="just">
                        <a:lnSpc>
                          <a:spcPct val="107000"/>
                        </a:lnSpc>
                        <a:spcAft>
                          <a:spcPts val="800"/>
                        </a:spcAft>
                      </a:pPr>
                      <a:r>
                        <a:rPr lang="en-GB" sz="1600" dirty="0">
                          <a:effectLst/>
                        </a:rPr>
                        <a:t>  Hospital Sant Pau </a:t>
                      </a:r>
                      <a:r>
                        <a:rPr lang="en-GB" sz="1600" dirty="0" err="1">
                          <a:effectLst/>
                        </a:rPr>
                        <a:t>i</a:t>
                      </a:r>
                      <a:r>
                        <a:rPr lang="en-GB" sz="1600" dirty="0">
                          <a:effectLst/>
                        </a:rPr>
                        <a:t> la Santa </a:t>
                      </a:r>
                      <a:r>
                        <a:rPr lang="en-GB" sz="1600" dirty="0" err="1">
                          <a:effectLst/>
                        </a:rPr>
                        <a:t>Creu</a:t>
                      </a:r>
                      <a:endParaRPr lang="es-ES" sz="1600" dirty="0">
                        <a:effectLst/>
                        <a:latin typeface="Calibri" panose="020F0502020204030204" pitchFamily="34" charset="0"/>
                        <a:ea typeface="Calibri" panose="020F0502020204030204" pitchFamily="34" charset="0"/>
                      </a:endParaRPr>
                    </a:p>
                  </a:txBody>
                  <a:tcPr marL="26588" marR="26588" marT="0" marB="0"/>
                </a:tc>
                <a:tc>
                  <a:txBody>
                    <a:bodyPr/>
                    <a:lstStyle/>
                    <a:p>
                      <a:pPr algn="ctr">
                        <a:lnSpc>
                          <a:spcPct val="107000"/>
                        </a:lnSpc>
                        <a:spcAft>
                          <a:spcPts val="800"/>
                        </a:spcAft>
                      </a:pPr>
                      <a:r>
                        <a:rPr lang="en-GB" sz="1600" dirty="0">
                          <a:effectLst/>
                        </a:rPr>
                        <a:t>371 (49,2%)</a:t>
                      </a:r>
                      <a:endParaRPr lang="es-ES" sz="1600" dirty="0">
                        <a:effectLst/>
                        <a:latin typeface="Calibri" panose="020F0502020204030204" pitchFamily="34" charset="0"/>
                        <a:ea typeface="Calibri" panose="020F0502020204030204" pitchFamily="34" charset="0"/>
                      </a:endParaRPr>
                    </a:p>
                  </a:txBody>
                  <a:tcPr marL="26588" marR="26588" marT="0" marB="0"/>
                </a:tc>
                <a:extLst>
                  <a:ext uri="{0D108BD9-81ED-4DB2-BD59-A6C34878D82A}">
                    <a16:rowId xmlns:a16="http://schemas.microsoft.com/office/drawing/2014/main" val="2797694707"/>
                  </a:ext>
                </a:extLst>
              </a:tr>
              <a:tr h="148032">
                <a:tc>
                  <a:txBody>
                    <a:bodyPr/>
                    <a:lstStyle/>
                    <a:p>
                      <a:pPr algn="just">
                        <a:lnSpc>
                          <a:spcPct val="107000"/>
                        </a:lnSpc>
                        <a:spcAft>
                          <a:spcPts val="800"/>
                        </a:spcAft>
                      </a:pPr>
                      <a:r>
                        <a:rPr lang="en-GB" sz="1600" b="1" dirty="0" err="1">
                          <a:effectLst/>
                        </a:rPr>
                        <a:t>Edat</a:t>
                      </a:r>
                      <a:r>
                        <a:rPr lang="en-GB" sz="1600" b="1" dirty="0">
                          <a:effectLst/>
                        </a:rPr>
                        <a:t> </a:t>
                      </a:r>
                      <a:r>
                        <a:rPr lang="en-GB" sz="1600" b="1" dirty="0" err="1">
                          <a:effectLst/>
                        </a:rPr>
                        <a:t>gestacional</a:t>
                      </a:r>
                      <a:r>
                        <a:rPr lang="en-GB" sz="1600" b="1" dirty="0">
                          <a:effectLst/>
                        </a:rPr>
                        <a:t> a </a:t>
                      </a:r>
                      <a:r>
                        <a:rPr lang="en-GB" sz="1600" b="1" dirty="0" err="1">
                          <a:effectLst/>
                        </a:rPr>
                        <a:t>l’ecografia</a:t>
                      </a:r>
                      <a:r>
                        <a:rPr lang="en-GB" sz="1600" b="1" dirty="0">
                          <a:effectLst/>
                        </a:rPr>
                        <a:t> (dies)</a:t>
                      </a:r>
                      <a:endParaRPr lang="es-ES" sz="1600" b="1" dirty="0">
                        <a:effectLst/>
                        <a:latin typeface="Calibri" panose="020F0502020204030204" pitchFamily="34" charset="0"/>
                        <a:ea typeface="Calibri" panose="020F0502020204030204" pitchFamily="34" charset="0"/>
                      </a:endParaRPr>
                    </a:p>
                  </a:txBody>
                  <a:tcPr marL="26588" marR="26588" marT="0" marB="0"/>
                </a:tc>
                <a:tc>
                  <a:txBody>
                    <a:bodyPr/>
                    <a:lstStyle/>
                    <a:p>
                      <a:pPr algn="ctr">
                        <a:lnSpc>
                          <a:spcPct val="107000"/>
                        </a:lnSpc>
                        <a:spcAft>
                          <a:spcPts val="800"/>
                        </a:spcAft>
                      </a:pPr>
                      <a:r>
                        <a:rPr lang="en-GB" sz="1600" dirty="0">
                          <a:effectLst/>
                        </a:rPr>
                        <a:t>223,0 (9,0)</a:t>
                      </a:r>
                      <a:endParaRPr lang="es-ES" sz="1600" dirty="0">
                        <a:effectLst/>
                        <a:latin typeface="Calibri" panose="020F0502020204030204" pitchFamily="34" charset="0"/>
                        <a:ea typeface="Calibri" panose="020F0502020204030204" pitchFamily="34" charset="0"/>
                      </a:endParaRPr>
                    </a:p>
                  </a:txBody>
                  <a:tcPr marL="26588" marR="26588" marT="0" marB="0"/>
                </a:tc>
                <a:extLst>
                  <a:ext uri="{0D108BD9-81ED-4DB2-BD59-A6C34878D82A}">
                    <a16:rowId xmlns:a16="http://schemas.microsoft.com/office/drawing/2014/main" val="2632345792"/>
                  </a:ext>
                </a:extLst>
              </a:tr>
              <a:tr h="72157">
                <a:tc>
                  <a:txBody>
                    <a:bodyPr/>
                    <a:lstStyle/>
                    <a:p>
                      <a:pPr algn="just">
                        <a:lnSpc>
                          <a:spcPct val="107000"/>
                        </a:lnSpc>
                        <a:spcAft>
                          <a:spcPts val="800"/>
                        </a:spcAft>
                      </a:pPr>
                      <a:r>
                        <a:rPr lang="en-GB" sz="1600" b="1" dirty="0">
                          <a:effectLst/>
                        </a:rPr>
                        <a:t>Pes </a:t>
                      </a:r>
                      <a:r>
                        <a:rPr lang="en-GB" sz="1600" b="1" dirty="0" err="1">
                          <a:effectLst/>
                        </a:rPr>
                        <a:t>fetal</a:t>
                      </a:r>
                      <a:r>
                        <a:rPr lang="en-GB" sz="1600" b="1" dirty="0">
                          <a:effectLst/>
                        </a:rPr>
                        <a:t> </a:t>
                      </a:r>
                      <a:r>
                        <a:rPr lang="en-GB" sz="1600" b="1" dirty="0" err="1">
                          <a:effectLst/>
                        </a:rPr>
                        <a:t>estimat</a:t>
                      </a:r>
                      <a:r>
                        <a:rPr lang="en-GB" sz="1600" b="1" dirty="0">
                          <a:effectLst/>
                        </a:rPr>
                        <a:t> (g)</a:t>
                      </a:r>
                      <a:endParaRPr lang="es-ES" sz="1600" b="1" dirty="0">
                        <a:effectLst/>
                        <a:latin typeface="Calibri" panose="020F0502020204030204" pitchFamily="34" charset="0"/>
                        <a:ea typeface="Calibri" panose="020F0502020204030204" pitchFamily="34" charset="0"/>
                      </a:endParaRPr>
                    </a:p>
                  </a:txBody>
                  <a:tcPr marL="26588" marR="26588" marT="0" marB="0"/>
                </a:tc>
                <a:tc>
                  <a:txBody>
                    <a:bodyPr/>
                    <a:lstStyle/>
                    <a:p>
                      <a:pPr algn="ctr">
                        <a:lnSpc>
                          <a:spcPct val="107000"/>
                        </a:lnSpc>
                        <a:spcAft>
                          <a:spcPts val="800"/>
                        </a:spcAft>
                      </a:pPr>
                      <a:r>
                        <a:rPr lang="en-GB" sz="1600" dirty="0">
                          <a:effectLst/>
                        </a:rPr>
                        <a:t>1898,0 (354,5)</a:t>
                      </a:r>
                      <a:endParaRPr lang="es-ES" sz="1600" dirty="0">
                        <a:effectLst/>
                        <a:latin typeface="Calibri" panose="020F0502020204030204" pitchFamily="34" charset="0"/>
                        <a:ea typeface="Calibri" panose="020F0502020204030204" pitchFamily="34" charset="0"/>
                      </a:endParaRPr>
                    </a:p>
                  </a:txBody>
                  <a:tcPr marL="26588" marR="26588" marT="0" marB="0"/>
                </a:tc>
                <a:extLst>
                  <a:ext uri="{0D108BD9-81ED-4DB2-BD59-A6C34878D82A}">
                    <a16:rowId xmlns:a16="http://schemas.microsoft.com/office/drawing/2014/main" val="466883284"/>
                  </a:ext>
                </a:extLst>
              </a:tr>
              <a:tr h="148032">
                <a:tc>
                  <a:txBody>
                    <a:bodyPr/>
                    <a:lstStyle/>
                    <a:p>
                      <a:pPr algn="just">
                        <a:lnSpc>
                          <a:spcPct val="107000"/>
                        </a:lnSpc>
                        <a:spcAft>
                          <a:spcPts val="800"/>
                        </a:spcAft>
                      </a:pPr>
                      <a:r>
                        <a:rPr lang="en-GB" sz="1600" b="1" dirty="0">
                          <a:effectLst/>
                        </a:rPr>
                        <a:t>BMI </a:t>
                      </a:r>
                      <a:r>
                        <a:rPr lang="en-GB" sz="1600" b="1" dirty="0" err="1">
                          <a:effectLst/>
                        </a:rPr>
                        <a:t>matern</a:t>
                      </a:r>
                      <a:r>
                        <a:rPr lang="en-GB" sz="1600" b="1" dirty="0">
                          <a:effectLst/>
                        </a:rPr>
                        <a:t> (kg/m</a:t>
                      </a:r>
                      <a:r>
                        <a:rPr lang="en-GB" sz="1600" b="1" baseline="30000" dirty="0">
                          <a:effectLst/>
                        </a:rPr>
                        <a:t>2</a:t>
                      </a:r>
                      <a:r>
                        <a:rPr lang="en-GB" sz="1600" b="1" dirty="0">
                          <a:effectLst/>
                        </a:rPr>
                        <a:t>)</a:t>
                      </a:r>
                      <a:endParaRPr lang="es-ES" sz="1600" b="1" dirty="0">
                        <a:effectLst/>
                        <a:latin typeface="Calibri" panose="020F0502020204030204" pitchFamily="34" charset="0"/>
                        <a:ea typeface="Calibri" panose="020F0502020204030204" pitchFamily="34" charset="0"/>
                      </a:endParaRPr>
                    </a:p>
                  </a:txBody>
                  <a:tcPr marL="26588" marR="26588" marT="0" marB="0"/>
                </a:tc>
                <a:tc>
                  <a:txBody>
                    <a:bodyPr/>
                    <a:lstStyle/>
                    <a:p>
                      <a:pPr algn="ctr">
                        <a:lnSpc>
                          <a:spcPct val="107000"/>
                        </a:lnSpc>
                        <a:spcAft>
                          <a:spcPts val="800"/>
                        </a:spcAft>
                      </a:pPr>
                      <a:r>
                        <a:rPr lang="en-GB" sz="1600" dirty="0">
                          <a:effectLst/>
                        </a:rPr>
                        <a:t>23,5 (4,9)</a:t>
                      </a:r>
                      <a:endParaRPr lang="es-ES" sz="1600" dirty="0">
                        <a:effectLst/>
                        <a:latin typeface="Calibri" panose="020F0502020204030204" pitchFamily="34" charset="0"/>
                        <a:ea typeface="Calibri" panose="020F0502020204030204" pitchFamily="34" charset="0"/>
                      </a:endParaRPr>
                    </a:p>
                  </a:txBody>
                  <a:tcPr marL="26588" marR="26588" marT="0" marB="0"/>
                </a:tc>
                <a:extLst>
                  <a:ext uri="{0D108BD9-81ED-4DB2-BD59-A6C34878D82A}">
                    <a16:rowId xmlns:a16="http://schemas.microsoft.com/office/drawing/2014/main" val="3660311265"/>
                  </a:ext>
                </a:extLst>
              </a:tr>
              <a:tr h="148032">
                <a:tc>
                  <a:txBody>
                    <a:bodyPr/>
                    <a:lstStyle/>
                    <a:p>
                      <a:pPr algn="just">
                        <a:lnSpc>
                          <a:spcPct val="107000"/>
                        </a:lnSpc>
                        <a:spcAft>
                          <a:spcPts val="800"/>
                        </a:spcAft>
                      </a:pPr>
                      <a:r>
                        <a:rPr lang="en-GB" sz="1600" b="1" dirty="0" err="1">
                          <a:effectLst/>
                        </a:rPr>
                        <a:t>Edat</a:t>
                      </a:r>
                      <a:r>
                        <a:rPr lang="en-GB" sz="1600" b="1" dirty="0">
                          <a:effectLst/>
                        </a:rPr>
                        <a:t> maternal a </a:t>
                      </a:r>
                      <a:r>
                        <a:rPr lang="en-GB" sz="1600" b="1" dirty="0" err="1">
                          <a:effectLst/>
                        </a:rPr>
                        <a:t>l’ecografia</a:t>
                      </a:r>
                      <a:r>
                        <a:rPr lang="en-GB" sz="1600" b="1" dirty="0">
                          <a:effectLst/>
                        </a:rPr>
                        <a:t> (</a:t>
                      </a:r>
                      <a:r>
                        <a:rPr lang="en-GB" sz="1600" b="1" dirty="0" err="1">
                          <a:effectLst/>
                        </a:rPr>
                        <a:t>anys</a:t>
                      </a:r>
                      <a:r>
                        <a:rPr lang="en-GB" sz="1600" b="1" dirty="0">
                          <a:effectLst/>
                        </a:rPr>
                        <a:t>)</a:t>
                      </a:r>
                      <a:endParaRPr lang="es-ES" sz="1600" b="1" dirty="0">
                        <a:effectLst/>
                        <a:latin typeface="Calibri" panose="020F0502020204030204" pitchFamily="34" charset="0"/>
                        <a:ea typeface="Calibri" panose="020F0502020204030204" pitchFamily="34" charset="0"/>
                      </a:endParaRPr>
                    </a:p>
                  </a:txBody>
                  <a:tcPr marL="26588" marR="26588" marT="0" marB="0"/>
                </a:tc>
                <a:tc>
                  <a:txBody>
                    <a:bodyPr/>
                    <a:lstStyle/>
                    <a:p>
                      <a:pPr algn="ctr">
                        <a:lnSpc>
                          <a:spcPct val="107000"/>
                        </a:lnSpc>
                        <a:spcAft>
                          <a:spcPts val="800"/>
                        </a:spcAft>
                      </a:pPr>
                      <a:r>
                        <a:rPr lang="en-GB" sz="1600" dirty="0">
                          <a:effectLst/>
                        </a:rPr>
                        <a:t>34,0 (6,0)</a:t>
                      </a:r>
                      <a:endParaRPr lang="es-ES" sz="1600" dirty="0">
                        <a:effectLst/>
                        <a:latin typeface="Calibri" panose="020F0502020204030204" pitchFamily="34" charset="0"/>
                        <a:ea typeface="Calibri" panose="020F0502020204030204" pitchFamily="34" charset="0"/>
                      </a:endParaRPr>
                    </a:p>
                  </a:txBody>
                  <a:tcPr marL="26588" marR="26588" marT="0" marB="0"/>
                </a:tc>
                <a:extLst>
                  <a:ext uri="{0D108BD9-81ED-4DB2-BD59-A6C34878D82A}">
                    <a16:rowId xmlns:a16="http://schemas.microsoft.com/office/drawing/2014/main" val="1260027656"/>
                  </a:ext>
                </a:extLst>
              </a:tr>
            </a:tbl>
          </a:graphicData>
        </a:graphic>
      </p:graphicFrame>
    </p:spTree>
    <p:extLst>
      <p:ext uri="{BB962C8B-B14F-4D97-AF65-F5344CB8AC3E}">
        <p14:creationId xmlns:p14="http://schemas.microsoft.com/office/powerpoint/2010/main" val="3211414056"/>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Facet">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3.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themeOverride>
</file>

<file path=docProps/app.xml><?xml version="1.0" encoding="utf-8"?>
<Properties xmlns="http://schemas.openxmlformats.org/officeDocument/2006/extended-properties" xmlns:vt="http://schemas.openxmlformats.org/officeDocument/2006/docPropsVTypes">
  <Template>Office 2013 - 2022 Theme</Template>
  <TotalTime>127</TotalTime>
  <Words>3490</Words>
  <Application>Microsoft Office PowerPoint</Application>
  <PresentationFormat>Personalizado</PresentationFormat>
  <Paragraphs>606</Paragraphs>
  <Slides>61</Slides>
  <Notes>0</Notes>
  <HiddenSlides>0</HiddenSlides>
  <MMClips>0</MMClips>
  <ScaleCrop>false</ScaleCrop>
  <HeadingPairs>
    <vt:vector size="6" baseType="variant">
      <vt:variant>
        <vt:lpstr>Fuentes usadas</vt:lpstr>
      </vt:variant>
      <vt:variant>
        <vt:i4>17</vt:i4>
      </vt:variant>
      <vt:variant>
        <vt:lpstr>Tema</vt:lpstr>
      </vt:variant>
      <vt:variant>
        <vt:i4>3</vt:i4>
      </vt:variant>
      <vt:variant>
        <vt:lpstr>Títulos de diapositiva</vt:lpstr>
      </vt:variant>
      <vt:variant>
        <vt:i4>61</vt:i4>
      </vt:variant>
    </vt:vector>
  </HeadingPairs>
  <TitlesOfParts>
    <vt:vector size="81" baseType="lpstr">
      <vt:lpstr>ＭＳ Ｐゴシック</vt:lpstr>
      <vt:lpstr>Aptos Narrow</vt:lpstr>
      <vt:lpstr>Arial</vt:lpstr>
      <vt:lpstr>Calibri</vt:lpstr>
      <vt:lpstr>Calibri Light</vt:lpstr>
      <vt:lpstr>Cambria</vt:lpstr>
      <vt:lpstr>Canva Sans</vt:lpstr>
      <vt:lpstr>Canva Sans Bold</vt:lpstr>
      <vt:lpstr>Georgia</vt:lpstr>
      <vt:lpstr>Montserrat</vt:lpstr>
      <vt:lpstr>Segoe UI</vt:lpstr>
      <vt:lpstr>Times New Roman</vt:lpstr>
      <vt:lpstr>Trebuchet MS</vt:lpstr>
      <vt:lpstr>Trebuchet MS (Body)</vt:lpstr>
      <vt:lpstr>Vani</vt:lpstr>
      <vt:lpstr>Vrinda</vt:lpstr>
      <vt:lpstr>Wingdings 3</vt:lpstr>
      <vt:lpstr>Tema de Office</vt:lpstr>
      <vt:lpstr>Facet</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“You have only one chance to develop a brain” – Prof. Philippe Grandjean</vt:lpstr>
      <vt:lpstr>Presentación de PowerPoint</vt:lpstr>
      <vt:lpstr>How to study brain alterations in children? </vt:lpstr>
      <vt:lpstr>Presentación de PowerPoint</vt:lpstr>
      <vt:lpstr>Presentación de PowerPoint</vt:lpstr>
      <vt:lpstr>Presentación de PowerPoint</vt:lpstr>
      <vt:lpstr>Which are the functional/clinical implication of all these brain imaging findings?</vt:lpstr>
      <vt:lpstr>Presentación de PowerPoint</vt:lpstr>
      <vt:lpstr>Presentación de PowerPoint</vt:lpstr>
      <vt:lpstr>Overall conclusion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ioar rivas</cp:lastModifiedBy>
  <cp:revision>14</cp:revision>
  <dcterms:created xsi:type="dcterms:W3CDTF">2025-09-18T08:30:58Z</dcterms:created>
  <dcterms:modified xsi:type="dcterms:W3CDTF">2025-10-14T12:32:59Z</dcterms:modified>
</cp:coreProperties>
</file>