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AB8F"/>
    <a:srgbClr val="29AA97"/>
    <a:srgbClr val="28AA9B"/>
    <a:srgbClr val="18AE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405"/>
  </p:normalViewPr>
  <p:slideViewPr>
    <p:cSldViewPr snapToGrid="0">
      <p:cViewPr varScale="1">
        <p:scale>
          <a:sx n="61" d="100"/>
          <a:sy n="61" d="100"/>
        </p:scale>
        <p:origin x="1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924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59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453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90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420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577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111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62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30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58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39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D9942-411F-A845-A73D-808CDE0AED3F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A4534-9F99-8C40-BE21-1DA10B7818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09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E4787355-DC3C-548A-2772-2B41AA22629C}"/>
              </a:ext>
            </a:extLst>
          </p:cNvPr>
          <p:cNvSpPr/>
          <p:nvPr/>
        </p:nvSpPr>
        <p:spPr>
          <a:xfrm>
            <a:off x="489549" y="360246"/>
            <a:ext cx="9712712" cy="55476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3400"/>
              </a:lnSpc>
            </a:pPr>
            <a:r>
              <a:rPr lang="ca-ES" sz="4000" b="1" dirty="0" smtClean="0">
                <a:solidFill>
                  <a:srgbClr val="28AA9B"/>
                </a:solidFill>
                <a:latin typeface="Calibri" charset="0"/>
                <a:ea typeface="Calibri" charset="0"/>
                <a:cs typeface="Calibri" charset="0"/>
              </a:rPr>
              <a:t>TAULA RODONA</a:t>
            </a:r>
            <a:endParaRPr lang="es-ES_tradnl" sz="4000" b="1" dirty="0">
              <a:solidFill>
                <a:srgbClr val="28AA9B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929" y="6557412"/>
            <a:ext cx="2074587" cy="800669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488787"/>
            <a:ext cx="10691813" cy="1228538"/>
          </a:xfrm>
          <a:prstGeom prst="rect">
            <a:avLst/>
          </a:prstGeom>
          <a:solidFill>
            <a:srgbClr val="28AB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889" y="6604975"/>
            <a:ext cx="2146903" cy="82858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4"/>
          <a:srcRect t="37133" b="28614"/>
          <a:stretch/>
        </p:blipFill>
        <p:spPr>
          <a:xfrm>
            <a:off x="-903891" y="1031201"/>
            <a:ext cx="12664967" cy="244020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5"/>
          <a:srcRect t="26821" b="30187"/>
          <a:stretch/>
        </p:blipFill>
        <p:spPr>
          <a:xfrm>
            <a:off x="-1120380" y="3422632"/>
            <a:ext cx="13448479" cy="325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28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87</TotalTime>
  <Words>2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Enciso C Jaume   TRANSICIÓ ENERGÈTICA</cp:lastModifiedBy>
  <cp:revision>13</cp:revision>
  <dcterms:created xsi:type="dcterms:W3CDTF">2025-09-18T08:30:58Z</dcterms:created>
  <dcterms:modified xsi:type="dcterms:W3CDTF">2025-10-10T11:36:17Z</dcterms:modified>
</cp:coreProperties>
</file>