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1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a-ES" smtClean="0"/>
              <a:t>Feu clic aquí per editar l'estil de subtítols del patró.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4605-2239-42F4-99B9-4E71C4446217}" type="datetimeFigureOut">
              <a:rPr lang="ca-ES" smtClean="0"/>
              <a:t>24/10/2023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21B6F-A695-46BD-A1B6-7EA868F99272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037902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4605-2239-42F4-99B9-4E71C4446217}" type="datetimeFigureOut">
              <a:rPr lang="ca-ES" smtClean="0"/>
              <a:t>24/10/2023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21B6F-A695-46BD-A1B6-7EA868F99272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493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4605-2239-42F4-99B9-4E71C4446217}" type="datetimeFigureOut">
              <a:rPr lang="ca-ES" smtClean="0"/>
              <a:t>24/10/2023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21B6F-A695-46BD-A1B6-7EA868F99272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03369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4605-2239-42F4-99B9-4E71C4446217}" type="datetimeFigureOut">
              <a:rPr lang="ca-ES" smtClean="0"/>
              <a:t>24/10/2023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21B6F-A695-46BD-A1B6-7EA868F99272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55945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4605-2239-42F4-99B9-4E71C4446217}" type="datetimeFigureOut">
              <a:rPr lang="ca-ES" smtClean="0"/>
              <a:t>24/10/2023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21B6F-A695-46BD-A1B6-7EA868F99272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787224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4605-2239-42F4-99B9-4E71C4446217}" type="datetimeFigureOut">
              <a:rPr lang="ca-ES" smtClean="0"/>
              <a:t>24/10/2023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21B6F-A695-46BD-A1B6-7EA868F99272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343008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5" name="Contenidor de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6" name="Contenidor de contingut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7" name="Contenidor de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4605-2239-42F4-99B9-4E71C4446217}" type="datetimeFigureOut">
              <a:rPr lang="ca-ES" smtClean="0"/>
              <a:t>24/10/2023</a:t>
            </a:fld>
            <a:endParaRPr lang="ca-ES"/>
          </a:p>
        </p:txBody>
      </p:sp>
      <p:sp>
        <p:nvSpPr>
          <p:cNvPr id="8" name="Contenidor de peu de pà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Conteni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21B6F-A695-46BD-A1B6-7EA868F99272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84068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4605-2239-42F4-99B9-4E71C4446217}" type="datetimeFigureOut">
              <a:rPr lang="ca-ES" smtClean="0"/>
              <a:t>24/10/2023</a:t>
            </a:fld>
            <a:endParaRPr lang="ca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21B6F-A695-46BD-A1B6-7EA868F99272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626654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4605-2239-42F4-99B9-4E71C4446217}" type="datetimeFigureOut">
              <a:rPr lang="ca-ES" smtClean="0"/>
              <a:t>24/10/2023</a:t>
            </a:fld>
            <a:endParaRPr lang="ca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21B6F-A695-46BD-A1B6-7EA868F99272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018454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4605-2239-42F4-99B9-4E71C4446217}" type="datetimeFigureOut">
              <a:rPr lang="ca-ES" smtClean="0"/>
              <a:t>24/10/2023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21B6F-A695-46BD-A1B6-7EA868F99272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400508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'imatg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4605-2239-42F4-99B9-4E71C4446217}" type="datetimeFigureOut">
              <a:rPr lang="ca-ES" smtClean="0"/>
              <a:t>24/10/2023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21B6F-A695-46BD-A1B6-7EA868F99272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78519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íto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34605-2239-42F4-99B9-4E71C4446217}" type="datetimeFigureOut">
              <a:rPr lang="ca-ES" smtClean="0"/>
              <a:t>24/10/2023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21B6F-A695-46BD-A1B6-7EA868F99272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797251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a-ES"/>
          </a:p>
        </p:txBody>
      </p:sp>
      <p:pic>
        <p:nvPicPr>
          <p:cNvPr id="4" name="Imatge 3"/>
          <p:cNvPicPr>
            <a:picLocks noChangeAspect="1"/>
          </p:cNvPicPr>
          <p:nvPr/>
        </p:nvPicPr>
        <p:blipFill rotWithShape="1">
          <a:blip r:embed="rId2"/>
          <a:srcRect t="22136" r="1553" b="9256"/>
          <a:stretch/>
        </p:blipFill>
        <p:spPr>
          <a:xfrm>
            <a:off x="94695" y="552635"/>
            <a:ext cx="12002610" cy="4705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53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Panorámica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l'Office</vt:lpstr>
      <vt:lpstr>Presentación de PowerPoint</vt:lpstr>
    </vt:vector>
  </TitlesOfParts>
  <Company>Ajuntament de Sabadell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 del PowerPoint</dc:title>
  <dc:creator>Enciso C Jaume  SOSTENIBILITAT</dc:creator>
  <cp:lastModifiedBy>Yolanda Lopez Aixela</cp:lastModifiedBy>
  <cp:revision>4</cp:revision>
  <dcterms:created xsi:type="dcterms:W3CDTF">2023-10-20T10:03:12Z</dcterms:created>
  <dcterms:modified xsi:type="dcterms:W3CDTF">2023-10-24T21:24:17Z</dcterms:modified>
</cp:coreProperties>
</file>