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7642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7594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8716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6258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98546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866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685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9837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461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9359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2562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2875E-CEAD-493C-9CAF-19B4D0D29F50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BF18-DBF9-4FBC-94FE-7B43CBA48CFA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8967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l="13325" t="20712" r="16480" b="11456"/>
          <a:stretch/>
        </p:blipFill>
        <p:spPr>
          <a:xfrm>
            <a:off x="0" y="115409"/>
            <a:ext cx="12192000" cy="662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39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l'Office</vt:lpstr>
      <vt:lpstr>Presentación de PowerPoint</vt:lpstr>
    </vt:vector>
  </TitlesOfParts>
  <Company>Ajuntament de Sabadell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Enciso C Jaume  SOSTENIBILITAT</dc:creator>
  <cp:lastModifiedBy>Yolanda Lopez Aixela</cp:lastModifiedBy>
  <cp:revision>1</cp:revision>
  <dcterms:created xsi:type="dcterms:W3CDTF">2023-10-20T07:37:00Z</dcterms:created>
  <dcterms:modified xsi:type="dcterms:W3CDTF">2023-10-24T19:43:46Z</dcterms:modified>
</cp:coreProperties>
</file>