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jVFOsjkRFTCL7GlMtw8/aXehT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07" autoAdjust="0"/>
  </p:normalViewPr>
  <p:slideViewPr>
    <p:cSldViewPr snapToGrid="0">
      <p:cViewPr varScale="1">
        <p:scale>
          <a:sx n="62" d="100"/>
          <a:sy n="62" d="100"/>
        </p:scale>
        <p:origin x="80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ol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text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vertical i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objecte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çalera de la secció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cte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més títo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ingut amb l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tge amb l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 dirty="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sp>
        <p:nvSpPr>
          <p:cNvPr id="89" name="Google Shape;89;p1"/>
          <p:cNvSpPr/>
          <p:nvPr/>
        </p:nvSpPr>
        <p:spPr>
          <a:xfrm>
            <a:off x="8260670" y="3645393"/>
            <a:ext cx="1309458" cy="1278385"/>
          </a:xfrm>
          <a:prstGeom prst="ellipse">
            <a:avLst/>
          </a:prstGeom>
          <a:solidFill>
            <a:srgbClr val="B5EFF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8163450" y="3411600"/>
            <a:ext cx="1705800" cy="2680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3533425" y="2906825"/>
            <a:ext cx="974700" cy="382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535" y="88347"/>
            <a:ext cx="9389806" cy="6672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Panorámica</PresentationFormat>
  <Paragraphs>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l'Office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Enciso C Jaume  SOSTENIBILITAT</dc:creator>
  <cp:lastModifiedBy>Yolanda Lopez Aixela</cp:lastModifiedBy>
  <cp:revision>3</cp:revision>
  <dcterms:created xsi:type="dcterms:W3CDTF">2023-10-20T07:31:54Z</dcterms:created>
  <dcterms:modified xsi:type="dcterms:W3CDTF">2023-10-26T08:04:46Z</dcterms:modified>
</cp:coreProperties>
</file>