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VFOsjkRFTCL7GlMtw8/aXehT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ol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text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vertical i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objecte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çalera de la secció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cte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més títo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ingut amb l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tge amb l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884" y="0"/>
            <a:ext cx="9882034" cy="68610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Panorámica</PresentationFormat>
  <Paragraphs>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l'Office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Enciso C Jaume  SOSTENIBILITAT</dc:creator>
  <cp:lastModifiedBy>Yolanda Lopez Aixela</cp:lastModifiedBy>
  <cp:revision>3</cp:revision>
  <dcterms:created xsi:type="dcterms:W3CDTF">2023-10-20T07:31:54Z</dcterms:created>
  <dcterms:modified xsi:type="dcterms:W3CDTF">2023-10-26T08:35:06Z</dcterms:modified>
</cp:coreProperties>
</file>