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ca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6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a-ES" smtClean="0"/>
              <a:t>Feu clic aquí per editar l'estil de subtítols del patró.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78303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ol i text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00919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ol vertical 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479532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ol i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781819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pçalera de la sec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34510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c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04946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4" name="Contenidor de contingut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5" name="Contenidor de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6" name="Contenidor de contingut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7" name="Contenidor de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8" name="Contenidor de peu de pà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9" name="Conteni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603990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omés tít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4" name="Contenidor de peu de pà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5" name="Conteni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4282774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3" name="Contenidor de peu de pà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4" name="Conteni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395155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ingut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contingut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931496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tge amb l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'imatg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a-ES"/>
          </a:p>
        </p:txBody>
      </p:sp>
      <p:sp>
        <p:nvSpPr>
          <p:cNvPr id="4" name="Contenidor de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a-ES" smtClean="0"/>
              <a:t>Feu clic aquí per editar estils</a:t>
            </a:r>
          </a:p>
        </p:txBody>
      </p:sp>
      <p:sp>
        <p:nvSpPr>
          <p:cNvPr id="5" name="Contenidor de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6" name="Contenidor de peu de pà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7" name="Conteni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1298602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idor de títo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a-ES" smtClean="0"/>
              <a:t>Feu clic aquí per editar l'estil</a:t>
            </a:r>
            <a:endParaRPr lang="ca-ES"/>
          </a:p>
        </p:txBody>
      </p:sp>
      <p:sp>
        <p:nvSpPr>
          <p:cNvPr id="3" name="Contenidor de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a-ES" smtClean="0"/>
              <a:t>Feu clic aquí per editar estils</a:t>
            </a:r>
          </a:p>
          <a:p>
            <a:pPr lvl="1"/>
            <a:r>
              <a:rPr lang="ca-ES" smtClean="0"/>
              <a:t>Segon nivell</a:t>
            </a:r>
          </a:p>
          <a:p>
            <a:pPr lvl="2"/>
            <a:r>
              <a:rPr lang="ca-ES" smtClean="0"/>
              <a:t>Tercer nivell</a:t>
            </a:r>
          </a:p>
          <a:p>
            <a:pPr lvl="3"/>
            <a:r>
              <a:rPr lang="ca-ES" smtClean="0"/>
              <a:t>Quart nivell</a:t>
            </a:r>
          </a:p>
          <a:p>
            <a:pPr lvl="4"/>
            <a:r>
              <a:rPr lang="ca-ES" smtClean="0"/>
              <a:t>Cinquè nivell</a:t>
            </a:r>
            <a:endParaRPr lang="ca-ES"/>
          </a:p>
        </p:txBody>
      </p:sp>
      <p:sp>
        <p:nvSpPr>
          <p:cNvPr id="4" name="Contenidor de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0EA46-41B9-40D6-9E3E-CFE4511A6F1D}" type="datetimeFigureOut">
              <a:rPr lang="ca-ES" smtClean="0"/>
              <a:t>20/10/2023</a:t>
            </a:fld>
            <a:endParaRPr lang="ca-ES"/>
          </a:p>
        </p:txBody>
      </p:sp>
      <p:sp>
        <p:nvSpPr>
          <p:cNvPr id="5" name="Contenidor de peu de pà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a-ES"/>
          </a:p>
        </p:txBody>
      </p:sp>
      <p:sp>
        <p:nvSpPr>
          <p:cNvPr id="6" name="Conteni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85D968-3B61-46B8-85FD-712206F4C64E}" type="slidenum">
              <a:rPr lang="ca-ES" smtClean="0"/>
              <a:t>‹#›</a:t>
            </a:fld>
            <a:endParaRPr lang="ca-ES"/>
          </a:p>
        </p:txBody>
      </p:sp>
    </p:spTree>
    <p:extLst>
      <p:ext uri="{BB962C8B-B14F-4D97-AF65-F5344CB8AC3E}">
        <p14:creationId xmlns:p14="http://schemas.microsoft.com/office/powerpoint/2010/main" val="3071242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a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o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ca-ES"/>
          </a:p>
        </p:txBody>
      </p:sp>
      <p:sp>
        <p:nvSpPr>
          <p:cNvPr id="3" name="Subtíto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a-ES"/>
          </a:p>
        </p:txBody>
      </p:sp>
      <p:pic>
        <p:nvPicPr>
          <p:cNvPr id="4" name="Imatge 3"/>
          <p:cNvPicPr>
            <a:picLocks noChangeAspect="1"/>
          </p:cNvPicPr>
          <p:nvPr/>
        </p:nvPicPr>
        <p:blipFill rotWithShape="1">
          <a:blip r:embed="rId2"/>
          <a:srcRect t="20712" r="3228" b="6796"/>
          <a:stretch/>
        </p:blipFill>
        <p:spPr>
          <a:xfrm>
            <a:off x="-1167150" y="375081"/>
            <a:ext cx="13499714" cy="568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9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l'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Pantalla panoràmica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3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l'Office</vt:lpstr>
      <vt:lpstr>Presentació del PowerPoint</vt:lpstr>
    </vt:vector>
  </TitlesOfParts>
  <Company>Ajuntament de Sabadell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 del PowerPoint</dc:title>
  <dc:creator>Enciso C Jaume  SOSTENIBILITAT</dc:creator>
  <cp:lastModifiedBy>Enciso C Jaume  SOSTENIBILITAT</cp:lastModifiedBy>
  <cp:revision>1</cp:revision>
  <dcterms:created xsi:type="dcterms:W3CDTF">2023-10-20T07:54:46Z</dcterms:created>
  <dcterms:modified xsi:type="dcterms:W3CDTF">2023-10-20T07:55:03Z</dcterms:modified>
</cp:coreProperties>
</file>