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" roundtripDataSignature="AMtx7miyOctda+DcrphH5htT214xC2NVQ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customschemas.google.com/relationships/presentationmetadata" Target="metadata"/><Relationship Id="rId10" Type="http://schemas.openxmlformats.org/officeDocument/2006/relationships/tableStyles" Target="tableStyles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ol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ol i text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ol vertical i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ol i objectes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çalera de la secció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ctes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omés títol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ingut amb llegend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tge amb llegend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sp>
        <p:nvSpPr>
          <p:cNvPr id="85" name="Google Shape;85;p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3">
            <a:alphaModFix/>
          </a:blip>
          <a:srcRect t="26537" r="1699" b="35663"/>
          <a:stretch/>
        </p:blipFill>
        <p:spPr>
          <a:xfrm>
            <a:off x="103575" y="4265730"/>
            <a:ext cx="11984856" cy="259228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"/>
          <p:cNvPicPr preferRelativeResize="0"/>
          <p:nvPr/>
        </p:nvPicPr>
        <p:blipFill rotWithShape="1">
          <a:blip r:embed="rId4">
            <a:alphaModFix/>
          </a:blip>
          <a:srcRect l="4995" t="19529" r="4342" b="5558"/>
          <a:stretch/>
        </p:blipFill>
        <p:spPr>
          <a:xfrm>
            <a:off x="1357700" y="-145825"/>
            <a:ext cx="9625550" cy="4471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l'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Panorámica</PresentationFormat>
  <Paragraphs>0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l'Office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Enciso C Jaume  SOSTENIBILITAT</dc:creator>
  <cp:lastModifiedBy>Yolanda Lopez Aixela</cp:lastModifiedBy>
  <cp:revision>1</cp:revision>
  <dcterms:created xsi:type="dcterms:W3CDTF">2023-10-20T10:03:12Z</dcterms:created>
  <dcterms:modified xsi:type="dcterms:W3CDTF">2023-10-24T21:43:06Z</dcterms:modified>
</cp:coreProperties>
</file>