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2" r:id="rId1"/>
  </p:sldMasterIdLst>
  <p:notesMasterIdLst>
    <p:notesMasterId r:id="rId15"/>
  </p:notesMasterIdLst>
  <p:handoutMasterIdLst>
    <p:handoutMasterId r:id="rId16"/>
  </p:handoutMasterIdLst>
  <p:sldIdLst>
    <p:sldId id="260" r:id="rId2"/>
    <p:sldId id="263" r:id="rId3"/>
    <p:sldId id="271" r:id="rId4"/>
    <p:sldId id="270" r:id="rId5"/>
    <p:sldId id="269" r:id="rId6"/>
    <p:sldId id="273" r:id="rId7"/>
    <p:sldId id="268" r:id="rId8"/>
    <p:sldId id="274" r:id="rId9"/>
    <p:sldId id="267" r:id="rId10"/>
    <p:sldId id="266" r:id="rId11"/>
    <p:sldId id="265" r:id="rId12"/>
    <p:sldId id="264" r:id="rId13"/>
    <p:sldId id="272" r:id="rId14"/>
  </p:sldIdLst>
  <p:sldSz cx="10691813" cy="7559675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4F2"/>
    <a:srgbClr val="75E1C1"/>
    <a:srgbClr val="4CBCC7"/>
    <a:srgbClr val="40BD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95"/>
    <p:restoredTop sz="77388" autoAdjust="0"/>
  </p:normalViewPr>
  <p:slideViewPr>
    <p:cSldViewPr snapToGrid="0" snapToObjects="1">
      <p:cViewPr varScale="1">
        <p:scale>
          <a:sx n="62" d="100"/>
          <a:sy n="62" d="100"/>
        </p:scale>
        <p:origin x="160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26" d="100"/>
          <a:sy n="126" d="100"/>
        </p:scale>
        <p:origin x="4984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59593A8-B875-4985-99F9-F86F16B8CF28}" type="doc">
      <dgm:prSet loTypeId="urn:microsoft.com/office/officeart/2008/layout/LinedList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ca-ES"/>
        </a:p>
      </dgm:t>
    </dgm:pt>
    <dgm:pt modelId="{CB2532DE-0F17-4128-81D3-9300F3E4CB7E}">
      <dgm:prSet phldrT="[Text]" custT="1"/>
      <dgm:spPr/>
      <dgm:t>
        <a:bodyPr/>
        <a:lstStyle/>
        <a:p>
          <a:endParaRPr lang="ca-ES" sz="2800" b="1" noProof="0" dirty="0"/>
        </a:p>
      </dgm:t>
    </dgm:pt>
    <dgm:pt modelId="{8A2CC5E6-8EFF-4355-9EFB-2EF9ECE234F9}" type="parTrans" cxnId="{C3FEA643-042F-40A9-81B3-44C4CDFD8281}">
      <dgm:prSet/>
      <dgm:spPr/>
      <dgm:t>
        <a:bodyPr/>
        <a:lstStyle/>
        <a:p>
          <a:endParaRPr lang="ca-ES" sz="2800" noProof="0" dirty="0"/>
        </a:p>
      </dgm:t>
    </dgm:pt>
    <dgm:pt modelId="{A18FC061-5585-466D-869B-DDEB9BD9ABFC}" type="sibTrans" cxnId="{C3FEA643-042F-40A9-81B3-44C4CDFD8281}">
      <dgm:prSet/>
      <dgm:spPr/>
      <dgm:t>
        <a:bodyPr/>
        <a:lstStyle/>
        <a:p>
          <a:endParaRPr lang="ca-ES" sz="2800" noProof="0" dirty="0"/>
        </a:p>
      </dgm:t>
    </dgm:pt>
    <dgm:pt modelId="{900F3408-5B52-47F7-B946-DABD684BEA80}">
      <dgm:prSet phldrT="[Text]" custT="1"/>
      <dgm:spPr/>
      <dgm:t>
        <a:bodyPr/>
        <a:lstStyle/>
        <a:p>
          <a:r>
            <a:rPr lang="ca-ES" sz="2800" noProof="0" dirty="0" smtClean="0"/>
            <a:t>Esforç en la renovació </a:t>
          </a:r>
          <a:r>
            <a:rPr lang="ca-ES" sz="2800" noProof="0" dirty="0" err="1" smtClean="0"/>
            <a:t>energética</a:t>
          </a:r>
          <a:r>
            <a:rPr lang="ca-ES" sz="2800" noProof="0" dirty="0" smtClean="0"/>
            <a:t> d’edificis</a:t>
          </a:r>
          <a:endParaRPr lang="ca-ES" sz="2800" noProof="0" dirty="0"/>
        </a:p>
      </dgm:t>
    </dgm:pt>
    <dgm:pt modelId="{588B9BB8-C785-49E4-82B4-6290CA55FE0B}" type="parTrans" cxnId="{2A52EDF1-36BC-4E87-A16B-8946A3637690}">
      <dgm:prSet/>
      <dgm:spPr/>
      <dgm:t>
        <a:bodyPr/>
        <a:lstStyle/>
        <a:p>
          <a:endParaRPr lang="ca-ES" sz="2800" noProof="0" dirty="0"/>
        </a:p>
      </dgm:t>
    </dgm:pt>
    <dgm:pt modelId="{1FF1DE9C-067D-4EF9-9FB3-FD07F4D8E6AA}" type="sibTrans" cxnId="{2A52EDF1-36BC-4E87-A16B-8946A3637690}">
      <dgm:prSet/>
      <dgm:spPr/>
      <dgm:t>
        <a:bodyPr/>
        <a:lstStyle/>
        <a:p>
          <a:endParaRPr lang="ca-ES" sz="2800" noProof="0" dirty="0"/>
        </a:p>
      </dgm:t>
    </dgm:pt>
    <dgm:pt modelId="{589D8602-6E29-41F9-9129-23BDE80FC089}">
      <dgm:prSet phldrT="[Text]" custT="1"/>
      <dgm:spPr/>
      <dgm:t>
        <a:bodyPr/>
        <a:lstStyle/>
        <a:p>
          <a:r>
            <a:rPr lang="ca-ES" sz="2800" noProof="0" dirty="0" smtClean="0"/>
            <a:t>Forta electrificació dels sectors dels serveis i domèstic</a:t>
          </a:r>
          <a:endParaRPr lang="ca-ES" sz="2800" noProof="0" dirty="0"/>
        </a:p>
      </dgm:t>
    </dgm:pt>
    <dgm:pt modelId="{8F62B13B-D59E-442A-AEE7-D134BD1AB81B}" type="parTrans" cxnId="{B950286B-4111-473F-B6B3-8DF8768C3614}">
      <dgm:prSet/>
      <dgm:spPr/>
      <dgm:t>
        <a:bodyPr/>
        <a:lstStyle/>
        <a:p>
          <a:endParaRPr lang="ca-ES" sz="2800" noProof="0" dirty="0"/>
        </a:p>
      </dgm:t>
    </dgm:pt>
    <dgm:pt modelId="{7D20C303-F356-420C-B8BF-1A9DE2491CE4}" type="sibTrans" cxnId="{B950286B-4111-473F-B6B3-8DF8768C3614}">
      <dgm:prSet/>
      <dgm:spPr/>
      <dgm:t>
        <a:bodyPr/>
        <a:lstStyle/>
        <a:p>
          <a:endParaRPr lang="ca-ES" sz="2800" noProof="0" dirty="0"/>
        </a:p>
      </dgm:t>
    </dgm:pt>
    <dgm:pt modelId="{2364A39B-3668-44FA-B408-BB303967AC8F}">
      <dgm:prSet phldrT="[Text]" custT="1"/>
      <dgm:spPr/>
      <dgm:t>
        <a:bodyPr/>
        <a:lstStyle/>
        <a:p>
          <a:r>
            <a:rPr lang="ca-ES" sz="2800" noProof="0" dirty="0" smtClean="0"/>
            <a:t>Aprofitament energètic selectiu de la biomassa en usos específics i de proximitat</a:t>
          </a:r>
          <a:endParaRPr lang="ca-ES" sz="2800" noProof="0" dirty="0"/>
        </a:p>
      </dgm:t>
    </dgm:pt>
    <dgm:pt modelId="{89F86D75-DEA6-493D-B55B-06F0D43C6FEA}" type="parTrans" cxnId="{FA88862D-0E70-4A1A-8F32-85AF0D6A3A9D}">
      <dgm:prSet/>
      <dgm:spPr/>
      <dgm:t>
        <a:bodyPr/>
        <a:lstStyle/>
        <a:p>
          <a:endParaRPr lang="ca-ES" sz="2800" noProof="0" dirty="0"/>
        </a:p>
      </dgm:t>
    </dgm:pt>
    <dgm:pt modelId="{EB67A70F-3CB2-4A0B-A231-D5A6C3827EF1}" type="sibTrans" cxnId="{FA88862D-0E70-4A1A-8F32-85AF0D6A3A9D}">
      <dgm:prSet/>
      <dgm:spPr/>
      <dgm:t>
        <a:bodyPr/>
        <a:lstStyle/>
        <a:p>
          <a:endParaRPr lang="ca-ES" sz="2800" noProof="0" dirty="0"/>
        </a:p>
      </dgm:t>
    </dgm:pt>
    <dgm:pt modelId="{C9AC8F4D-A9FF-491C-AEB7-51E5C413A03E}">
      <dgm:prSet phldrT="[Text]" custT="1"/>
      <dgm:spPr/>
      <dgm:t>
        <a:bodyPr/>
        <a:lstStyle/>
        <a:p>
          <a:r>
            <a:rPr lang="ca-ES" sz="2800" noProof="0" dirty="0" smtClean="0"/>
            <a:t>Millora notable de l’eficiència energètica en el transport terrestre de persones i mercaderies</a:t>
          </a:r>
          <a:endParaRPr lang="ca-ES" sz="2800" noProof="0" dirty="0"/>
        </a:p>
      </dgm:t>
    </dgm:pt>
    <dgm:pt modelId="{09384D89-FAC9-4C73-84F9-33E9124906BD}" type="parTrans" cxnId="{95DA47E7-DF43-46E7-B88B-2AC297003CB0}">
      <dgm:prSet/>
      <dgm:spPr/>
      <dgm:t>
        <a:bodyPr/>
        <a:lstStyle/>
        <a:p>
          <a:endParaRPr lang="ca-ES" sz="2800" noProof="0" dirty="0"/>
        </a:p>
      </dgm:t>
    </dgm:pt>
    <dgm:pt modelId="{9D0DEE7D-C267-4D2B-92FD-6B2C5438579C}" type="sibTrans" cxnId="{95DA47E7-DF43-46E7-B88B-2AC297003CB0}">
      <dgm:prSet/>
      <dgm:spPr/>
      <dgm:t>
        <a:bodyPr/>
        <a:lstStyle/>
        <a:p>
          <a:endParaRPr lang="ca-ES" sz="2800" noProof="0" dirty="0"/>
        </a:p>
      </dgm:t>
    </dgm:pt>
    <dgm:pt modelId="{FFCAFE0A-C4E2-4EEA-BBA4-3EBF85EE6C3C}">
      <dgm:prSet phldrT="[Text]" custT="1"/>
      <dgm:spPr/>
      <dgm:t>
        <a:bodyPr/>
        <a:lstStyle/>
        <a:p>
          <a:r>
            <a:rPr lang="ca-ES" sz="2800" noProof="0" dirty="0" smtClean="0"/>
            <a:t>Implantació massiva del vehicle elèctric en el transport per carretera</a:t>
          </a:r>
          <a:endParaRPr lang="ca-ES" sz="2800" noProof="0" dirty="0"/>
        </a:p>
      </dgm:t>
    </dgm:pt>
    <dgm:pt modelId="{A080B077-B77B-4E86-887A-7C077C260617}" type="parTrans" cxnId="{A27B69A0-CFE5-4211-853A-C6EEB174EBD5}">
      <dgm:prSet/>
      <dgm:spPr/>
      <dgm:t>
        <a:bodyPr/>
        <a:lstStyle/>
        <a:p>
          <a:endParaRPr lang="ca-ES" sz="2800" noProof="0" dirty="0"/>
        </a:p>
      </dgm:t>
    </dgm:pt>
    <dgm:pt modelId="{A720D3DF-1CF4-4718-B76F-BBC9F13B5472}" type="sibTrans" cxnId="{A27B69A0-CFE5-4211-853A-C6EEB174EBD5}">
      <dgm:prSet/>
      <dgm:spPr/>
      <dgm:t>
        <a:bodyPr/>
        <a:lstStyle/>
        <a:p>
          <a:endParaRPr lang="ca-ES" sz="2800" noProof="0" dirty="0"/>
        </a:p>
      </dgm:t>
    </dgm:pt>
    <dgm:pt modelId="{A7757E18-B6FE-4758-93EE-827A307A9BBA}" type="pres">
      <dgm:prSet presAssocID="{E59593A8-B875-4985-99F9-F86F16B8CF28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ca-ES"/>
        </a:p>
      </dgm:t>
    </dgm:pt>
    <dgm:pt modelId="{A222D215-54C4-49BB-BC57-6289AE8F66BB}" type="pres">
      <dgm:prSet presAssocID="{CB2532DE-0F17-4128-81D3-9300F3E4CB7E}" presName="thickLine" presStyleLbl="alignNode1" presStyleIdx="0" presStyleCnt="1"/>
      <dgm:spPr/>
      <dgm:t>
        <a:bodyPr/>
        <a:lstStyle/>
        <a:p>
          <a:endParaRPr lang="ca-ES"/>
        </a:p>
      </dgm:t>
    </dgm:pt>
    <dgm:pt modelId="{5C3A40B2-7E07-4ACC-A5C5-1AB25E0D8C9E}" type="pres">
      <dgm:prSet presAssocID="{CB2532DE-0F17-4128-81D3-9300F3E4CB7E}" presName="horz1" presStyleCnt="0"/>
      <dgm:spPr/>
    </dgm:pt>
    <dgm:pt modelId="{65A3F84A-72D3-458B-AEF6-A596D0DDDC75}" type="pres">
      <dgm:prSet presAssocID="{CB2532DE-0F17-4128-81D3-9300F3E4CB7E}" presName="tx1" presStyleLbl="revTx" presStyleIdx="0" presStyleCnt="6" custScaleX="50398"/>
      <dgm:spPr/>
      <dgm:t>
        <a:bodyPr/>
        <a:lstStyle/>
        <a:p>
          <a:endParaRPr lang="ca-ES"/>
        </a:p>
      </dgm:t>
    </dgm:pt>
    <dgm:pt modelId="{A0283BF7-2A61-450F-9AE8-0E31DFFEF074}" type="pres">
      <dgm:prSet presAssocID="{CB2532DE-0F17-4128-81D3-9300F3E4CB7E}" presName="vert1" presStyleCnt="0"/>
      <dgm:spPr/>
    </dgm:pt>
    <dgm:pt modelId="{D6DA037A-5DB3-4DD0-B6AC-69A3CC69A6F7}" type="pres">
      <dgm:prSet presAssocID="{900F3408-5B52-47F7-B946-DABD684BEA80}" presName="vertSpace2a" presStyleCnt="0"/>
      <dgm:spPr/>
    </dgm:pt>
    <dgm:pt modelId="{0F636D7A-08E3-4CD9-81A2-0E16044289AB}" type="pres">
      <dgm:prSet presAssocID="{900F3408-5B52-47F7-B946-DABD684BEA80}" presName="horz2" presStyleCnt="0"/>
      <dgm:spPr/>
    </dgm:pt>
    <dgm:pt modelId="{36AC16A4-64AE-4CEA-8D26-130A0D11D66D}" type="pres">
      <dgm:prSet presAssocID="{900F3408-5B52-47F7-B946-DABD684BEA80}" presName="horzSpace2" presStyleCnt="0"/>
      <dgm:spPr/>
    </dgm:pt>
    <dgm:pt modelId="{C46094CE-EF7B-4395-B054-44ACB3043C1F}" type="pres">
      <dgm:prSet presAssocID="{900F3408-5B52-47F7-B946-DABD684BEA80}" presName="tx2" presStyleLbl="revTx" presStyleIdx="1" presStyleCnt="6"/>
      <dgm:spPr/>
      <dgm:t>
        <a:bodyPr/>
        <a:lstStyle/>
        <a:p>
          <a:endParaRPr lang="ca-ES"/>
        </a:p>
      </dgm:t>
    </dgm:pt>
    <dgm:pt modelId="{DF7145DE-7BC9-4943-9079-F92912C84296}" type="pres">
      <dgm:prSet presAssocID="{900F3408-5B52-47F7-B946-DABD684BEA80}" presName="vert2" presStyleCnt="0"/>
      <dgm:spPr/>
    </dgm:pt>
    <dgm:pt modelId="{2B3BE270-8933-47D0-B9D9-4660D43BF173}" type="pres">
      <dgm:prSet presAssocID="{900F3408-5B52-47F7-B946-DABD684BEA80}" presName="thinLine2b" presStyleLbl="callout" presStyleIdx="0" presStyleCnt="5"/>
      <dgm:spPr/>
    </dgm:pt>
    <dgm:pt modelId="{312DDB19-B0F4-448C-A3B6-C7D6A9504C49}" type="pres">
      <dgm:prSet presAssocID="{900F3408-5B52-47F7-B946-DABD684BEA80}" presName="vertSpace2b" presStyleCnt="0"/>
      <dgm:spPr/>
    </dgm:pt>
    <dgm:pt modelId="{43194338-280E-4AEB-A626-C72827A9B632}" type="pres">
      <dgm:prSet presAssocID="{589D8602-6E29-41F9-9129-23BDE80FC089}" presName="horz2" presStyleCnt="0"/>
      <dgm:spPr/>
    </dgm:pt>
    <dgm:pt modelId="{1F00E7D0-C1A0-44EB-9DE0-F697BCAC4452}" type="pres">
      <dgm:prSet presAssocID="{589D8602-6E29-41F9-9129-23BDE80FC089}" presName="horzSpace2" presStyleCnt="0"/>
      <dgm:spPr/>
    </dgm:pt>
    <dgm:pt modelId="{BD0C5D82-2420-4083-9FE0-BA17C9A68F30}" type="pres">
      <dgm:prSet presAssocID="{589D8602-6E29-41F9-9129-23BDE80FC089}" presName="tx2" presStyleLbl="revTx" presStyleIdx="2" presStyleCnt="6"/>
      <dgm:spPr/>
      <dgm:t>
        <a:bodyPr/>
        <a:lstStyle/>
        <a:p>
          <a:endParaRPr lang="ca-ES"/>
        </a:p>
      </dgm:t>
    </dgm:pt>
    <dgm:pt modelId="{C76678F2-8756-4550-BF6E-0D48D8D11AB3}" type="pres">
      <dgm:prSet presAssocID="{589D8602-6E29-41F9-9129-23BDE80FC089}" presName="vert2" presStyleCnt="0"/>
      <dgm:spPr/>
    </dgm:pt>
    <dgm:pt modelId="{B3CFF1B2-05A9-4E85-A9E6-ACF6850E449A}" type="pres">
      <dgm:prSet presAssocID="{589D8602-6E29-41F9-9129-23BDE80FC089}" presName="thinLine2b" presStyleLbl="callout" presStyleIdx="1" presStyleCnt="5"/>
      <dgm:spPr/>
    </dgm:pt>
    <dgm:pt modelId="{F1989599-818C-41B4-871E-AA015431B837}" type="pres">
      <dgm:prSet presAssocID="{589D8602-6E29-41F9-9129-23BDE80FC089}" presName="vertSpace2b" presStyleCnt="0"/>
      <dgm:spPr/>
    </dgm:pt>
    <dgm:pt modelId="{2F2C01E6-C76E-4338-821A-DA1E7E2A7814}" type="pres">
      <dgm:prSet presAssocID="{2364A39B-3668-44FA-B408-BB303967AC8F}" presName="horz2" presStyleCnt="0"/>
      <dgm:spPr/>
    </dgm:pt>
    <dgm:pt modelId="{6D48C34F-D7BE-4121-9BEC-0DF467D4B11F}" type="pres">
      <dgm:prSet presAssocID="{2364A39B-3668-44FA-B408-BB303967AC8F}" presName="horzSpace2" presStyleCnt="0"/>
      <dgm:spPr/>
    </dgm:pt>
    <dgm:pt modelId="{9A46B6BC-D298-4D74-961F-3408ED776133}" type="pres">
      <dgm:prSet presAssocID="{2364A39B-3668-44FA-B408-BB303967AC8F}" presName="tx2" presStyleLbl="revTx" presStyleIdx="3" presStyleCnt="6"/>
      <dgm:spPr/>
      <dgm:t>
        <a:bodyPr/>
        <a:lstStyle/>
        <a:p>
          <a:endParaRPr lang="ca-ES"/>
        </a:p>
      </dgm:t>
    </dgm:pt>
    <dgm:pt modelId="{B71EB2C8-8896-4ABA-B35B-015C6635CB3C}" type="pres">
      <dgm:prSet presAssocID="{2364A39B-3668-44FA-B408-BB303967AC8F}" presName="vert2" presStyleCnt="0"/>
      <dgm:spPr/>
    </dgm:pt>
    <dgm:pt modelId="{3D1F3D88-967B-4A71-BBA7-CE867D4F3161}" type="pres">
      <dgm:prSet presAssocID="{2364A39B-3668-44FA-B408-BB303967AC8F}" presName="thinLine2b" presStyleLbl="callout" presStyleIdx="2" presStyleCnt="5"/>
      <dgm:spPr/>
    </dgm:pt>
    <dgm:pt modelId="{76CEAB85-CC87-4C68-946E-8EB9D5A86EA5}" type="pres">
      <dgm:prSet presAssocID="{2364A39B-3668-44FA-B408-BB303967AC8F}" presName="vertSpace2b" presStyleCnt="0"/>
      <dgm:spPr/>
    </dgm:pt>
    <dgm:pt modelId="{64B364CB-D8C1-4F3D-B56E-3099F4370CE5}" type="pres">
      <dgm:prSet presAssocID="{C9AC8F4D-A9FF-491C-AEB7-51E5C413A03E}" presName="horz2" presStyleCnt="0"/>
      <dgm:spPr/>
    </dgm:pt>
    <dgm:pt modelId="{FCE54379-E097-4FE9-8960-ABB3E2353A5B}" type="pres">
      <dgm:prSet presAssocID="{C9AC8F4D-A9FF-491C-AEB7-51E5C413A03E}" presName="horzSpace2" presStyleCnt="0"/>
      <dgm:spPr/>
    </dgm:pt>
    <dgm:pt modelId="{CAFD1618-7240-4EF0-8315-F611C32C53B6}" type="pres">
      <dgm:prSet presAssocID="{C9AC8F4D-A9FF-491C-AEB7-51E5C413A03E}" presName="tx2" presStyleLbl="revTx" presStyleIdx="4" presStyleCnt="6"/>
      <dgm:spPr/>
      <dgm:t>
        <a:bodyPr/>
        <a:lstStyle/>
        <a:p>
          <a:endParaRPr lang="ca-ES"/>
        </a:p>
      </dgm:t>
    </dgm:pt>
    <dgm:pt modelId="{941F3A9F-75C1-4892-AF50-8F06DF8448CC}" type="pres">
      <dgm:prSet presAssocID="{C9AC8F4D-A9FF-491C-AEB7-51E5C413A03E}" presName="vert2" presStyleCnt="0"/>
      <dgm:spPr/>
    </dgm:pt>
    <dgm:pt modelId="{15B1798E-5830-4B19-84A1-ADF69C0CEBBE}" type="pres">
      <dgm:prSet presAssocID="{C9AC8F4D-A9FF-491C-AEB7-51E5C413A03E}" presName="thinLine2b" presStyleLbl="callout" presStyleIdx="3" presStyleCnt="5"/>
      <dgm:spPr/>
    </dgm:pt>
    <dgm:pt modelId="{AECA4DAC-9B89-4803-9A5C-658AA0B123C0}" type="pres">
      <dgm:prSet presAssocID="{C9AC8F4D-A9FF-491C-AEB7-51E5C413A03E}" presName="vertSpace2b" presStyleCnt="0"/>
      <dgm:spPr/>
    </dgm:pt>
    <dgm:pt modelId="{CC9206A8-340E-4A2A-9B7F-39FE80F41684}" type="pres">
      <dgm:prSet presAssocID="{FFCAFE0A-C4E2-4EEA-BBA4-3EBF85EE6C3C}" presName="horz2" presStyleCnt="0"/>
      <dgm:spPr/>
    </dgm:pt>
    <dgm:pt modelId="{DA14F398-9B39-49B8-8FF5-1694EF0ECF6F}" type="pres">
      <dgm:prSet presAssocID="{FFCAFE0A-C4E2-4EEA-BBA4-3EBF85EE6C3C}" presName="horzSpace2" presStyleCnt="0"/>
      <dgm:spPr/>
    </dgm:pt>
    <dgm:pt modelId="{A6988A2C-9EA2-461B-B229-F86916E8F2B1}" type="pres">
      <dgm:prSet presAssocID="{FFCAFE0A-C4E2-4EEA-BBA4-3EBF85EE6C3C}" presName="tx2" presStyleLbl="revTx" presStyleIdx="5" presStyleCnt="6"/>
      <dgm:spPr/>
      <dgm:t>
        <a:bodyPr/>
        <a:lstStyle/>
        <a:p>
          <a:endParaRPr lang="ca-ES"/>
        </a:p>
      </dgm:t>
    </dgm:pt>
    <dgm:pt modelId="{030A330F-8EC0-438D-AC6F-8AB9CF4391F5}" type="pres">
      <dgm:prSet presAssocID="{FFCAFE0A-C4E2-4EEA-BBA4-3EBF85EE6C3C}" presName="vert2" presStyleCnt="0"/>
      <dgm:spPr/>
    </dgm:pt>
    <dgm:pt modelId="{F43CFC38-145D-4A36-A61B-E5750F2A82B8}" type="pres">
      <dgm:prSet presAssocID="{FFCAFE0A-C4E2-4EEA-BBA4-3EBF85EE6C3C}" presName="thinLine2b" presStyleLbl="callout" presStyleIdx="4" presStyleCnt="5"/>
      <dgm:spPr/>
    </dgm:pt>
    <dgm:pt modelId="{EE95F0BD-3C85-4A02-80FB-AAB89C3AD0F4}" type="pres">
      <dgm:prSet presAssocID="{FFCAFE0A-C4E2-4EEA-BBA4-3EBF85EE6C3C}" presName="vertSpace2b" presStyleCnt="0"/>
      <dgm:spPr/>
    </dgm:pt>
  </dgm:ptLst>
  <dgm:cxnLst>
    <dgm:cxn modelId="{D2693619-AC4C-4286-8B77-198F2D18EE3D}" type="presOf" srcId="{CB2532DE-0F17-4128-81D3-9300F3E4CB7E}" destId="{65A3F84A-72D3-458B-AEF6-A596D0DDDC75}" srcOrd="0" destOrd="0" presId="urn:microsoft.com/office/officeart/2008/layout/LinedList"/>
    <dgm:cxn modelId="{95DA47E7-DF43-46E7-B88B-2AC297003CB0}" srcId="{CB2532DE-0F17-4128-81D3-9300F3E4CB7E}" destId="{C9AC8F4D-A9FF-491C-AEB7-51E5C413A03E}" srcOrd="3" destOrd="0" parTransId="{09384D89-FAC9-4C73-84F9-33E9124906BD}" sibTransId="{9D0DEE7D-C267-4D2B-92FD-6B2C5438579C}"/>
    <dgm:cxn modelId="{B950286B-4111-473F-B6B3-8DF8768C3614}" srcId="{CB2532DE-0F17-4128-81D3-9300F3E4CB7E}" destId="{589D8602-6E29-41F9-9129-23BDE80FC089}" srcOrd="1" destOrd="0" parTransId="{8F62B13B-D59E-442A-AEE7-D134BD1AB81B}" sibTransId="{7D20C303-F356-420C-B8BF-1A9DE2491CE4}"/>
    <dgm:cxn modelId="{555D3E19-B47F-4811-A2F4-269C8B18F5D6}" type="presOf" srcId="{C9AC8F4D-A9FF-491C-AEB7-51E5C413A03E}" destId="{CAFD1618-7240-4EF0-8315-F611C32C53B6}" srcOrd="0" destOrd="0" presId="urn:microsoft.com/office/officeart/2008/layout/LinedList"/>
    <dgm:cxn modelId="{83CF17FF-8980-47F5-B041-38E9D325DD49}" type="presOf" srcId="{2364A39B-3668-44FA-B408-BB303967AC8F}" destId="{9A46B6BC-D298-4D74-961F-3408ED776133}" srcOrd="0" destOrd="0" presId="urn:microsoft.com/office/officeart/2008/layout/LinedList"/>
    <dgm:cxn modelId="{A27B69A0-CFE5-4211-853A-C6EEB174EBD5}" srcId="{CB2532DE-0F17-4128-81D3-9300F3E4CB7E}" destId="{FFCAFE0A-C4E2-4EEA-BBA4-3EBF85EE6C3C}" srcOrd="4" destOrd="0" parTransId="{A080B077-B77B-4E86-887A-7C077C260617}" sibTransId="{A720D3DF-1CF4-4718-B76F-BBC9F13B5472}"/>
    <dgm:cxn modelId="{86283937-BAB7-4D37-8A02-467A7FC32FE8}" type="presOf" srcId="{FFCAFE0A-C4E2-4EEA-BBA4-3EBF85EE6C3C}" destId="{A6988A2C-9EA2-461B-B229-F86916E8F2B1}" srcOrd="0" destOrd="0" presId="urn:microsoft.com/office/officeart/2008/layout/LinedList"/>
    <dgm:cxn modelId="{C3FEA643-042F-40A9-81B3-44C4CDFD8281}" srcId="{E59593A8-B875-4985-99F9-F86F16B8CF28}" destId="{CB2532DE-0F17-4128-81D3-9300F3E4CB7E}" srcOrd="0" destOrd="0" parTransId="{8A2CC5E6-8EFF-4355-9EFB-2EF9ECE234F9}" sibTransId="{A18FC061-5585-466D-869B-DDEB9BD9ABFC}"/>
    <dgm:cxn modelId="{D6EB4622-0EC5-463A-9B53-4A200E1F21EC}" type="presOf" srcId="{900F3408-5B52-47F7-B946-DABD684BEA80}" destId="{C46094CE-EF7B-4395-B054-44ACB3043C1F}" srcOrd="0" destOrd="0" presId="urn:microsoft.com/office/officeart/2008/layout/LinedList"/>
    <dgm:cxn modelId="{5576DE7D-E739-4E97-AA85-93D9E0EAE2F1}" type="presOf" srcId="{589D8602-6E29-41F9-9129-23BDE80FC089}" destId="{BD0C5D82-2420-4083-9FE0-BA17C9A68F30}" srcOrd="0" destOrd="0" presId="urn:microsoft.com/office/officeart/2008/layout/LinedList"/>
    <dgm:cxn modelId="{2A52EDF1-36BC-4E87-A16B-8946A3637690}" srcId="{CB2532DE-0F17-4128-81D3-9300F3E4CB7E}" destId="{900F3408-5B52-47F7-B946-DABD684BEA80}" srcOrd="0" destOrd="0" parTransId="{588B9BB8-C785-49E4-82B4-6290CA55FE0B}" sibTransId="{1FF1DE9C-067D-4EF9-9FB3-FD07F4D8E6AA}"/>
    <dgm:cxn modelId="{CD2C00F1-E834-4EAE-BBB2-849A42B965B2}" type="presOf" srcId="{E59593A8-B875-4985-99F9-F86F16B8CF28}" destId="{A7757E18-B6FE-4758-93EE-827A307A9BBA}" srcOrd="0" destOrd="0" presId="urn:microsoft.com/office/officeart/2008/layout/LinedList"/>
    <dgm:cxn modelId="{FA88862D-0E70-4A1A-8F32-85AF0D6A3A9D}" srcId="{CB2532DE-0F17-4128-81D3-9300F3E4CB7E}" destId="{2364A39B-3668-44FA-B408-BB303967AC8F}" srcOrd="2" destOrd="0" parTransId="{89F86D75-DEA6-493D-B55B-06F0D43C6FEA}" sibTransId="{EB67A70F-3CB2-4A0B-A231-D5A6C3827EF1}"/>
    <dgm:cxn modelId="{93D1D1BD-9C5B-4DA5-917B-CE79FFFF2489}" type="presParOf" srcId="{A7757E18-B6FE-4758-93EE-827A307A9BBA}" destId="{A222D215-54C4-49BB-BC57-6289AE8F66BB}" srcOrd="0" destOrd="0" presId="urn:microsoft.com/office/officeart/2008/layout/LinedList"/>
    <dgm:cxn modelId="{F5170AB1-B2BD-42EC-81DF-2FFDA837E9C4}" type="presParOf" srcId="{A7757E18-B6FE-4758-93EE-827A307A9BBA}" destId="{5C3A40B2-7E07-4ACC-A5C5-1AB25E0D8C9E}" srcOrd="1" destOrd="0" presId="urn:microsoft.com/office/officeart/2008/layout/LinedList"/>
    <dgm:cxn modelId="{6A70A511-958A-4C92-A6D0-CDDFC3EDB46C}" type="presParOf" srcId="{5C3A40B2-7E07-4ACC-A5C5-1AB25E0D8C9E}" destId="{65A3F84A-72D3-458B-AEF6-A596D0DDDC75}" srcOrd="0" destOrd="0" presId="urn:microsoft.com/office/officeart/2008/layout/LinedList"/>
    <dgm:cxn modelId="{52447062-FC01-4EF1-9E30-7F4A9B10740D}" type="presParOf" srcId="{5C3A40B2-7E07-4ACC-A5C5-1AB25E0D8C9E}" destId="{A0283BF7-2A61-450F-9AE8-0E31DFFEF074}" srcOrd="1" destOrd="0" presId="urn:microsoft.com/office/officeart/2008/layout/LinedList"/>
    <dgm:cxn modelId="{EBE22E6A-85DF-4AD3-B727-EEE58F674CEB}" type="presParOf" srcId="{A0283BF7-2A61-450F-9AE8-0E31DFFEF074}" destId="{D6DA037A-5DB3-4DD0-B6AC-69A3CC69A6F7}" srcOrd="0" destOrd="0" presId="urn:microsoft.com/office/officeart/2008/layout/LinedList"/>
    <dgm:cxn modelId="{87DFF1CD-11A0-437F-9A0F-DD02E694CF4C}" type="presParOf" srcId="{A0283BF7-2A61-450F-9AE8-0E31DFFEF074}" destId="{0F636D7A-08E3-4CD9-81A2-0E16044289AB}" srcOrd="1" destOrd="0" presId="urn:microsoft.com/office/officeart/2008/layout/LinedList"/>
    <dgm:cxn modelId="{F377BA3A-88F3-48B9-B3C0-9877CF424C2A}" type="presParOf" srcId="{0F636D7A-08E3-4CD9-81A2-0E16044289AB}" destId="{36AC16A4-64AE-4CEA-8D26-130A0D11D66D}" srcOrd="0" destOrd="0" presId="urn:microsoft.com/office/officeart/2008/layout/LinedList"/>
    <dgm:cxn modelId="{6F4964A9-08FE-46C3-A8C7-0964234C9717}" type="presParOf" srcId="{0F636D7A-08E3-4CD9-81A2-0E16044289AB}" destId="{C46094CE-EF7B-4395-B054-44ACB3043C1F}" srcOrd="1" destOrd="0" presId="urn:microsoft.com/office/officeart/2008/layout/LinedList"/>
    <dgm:cxn modelId="{89DFA321-9ED3-446F-9677-F4ECCE8138B5}" type="presParOf" srcId="{0F636D7A-08E3-4CD9-81A2-0E16044289AB}" destId="{DF7145DE-7BC9-4943-9079-F92912C84296}" srcOrd="2" destOrd="0" presId="urn:microsoft.com/office/officeart/2008/layout/LinedList"/>
    <dgm:cxn modelId="{C2289E44-B9E3-4E98-B24B-1D2481C2AC26}" type="presParOf" srcId="{A0283BF7-2A61-450F-9AE8-0E31DFFEF074}" destId="{2B3BE270-8933-47D0-B9D9-4660D43BF173}" srcOrd="2" destOrd="0" presId="urn:microsoft.com/office/officeart/2008/layout/LinedList"/>
    <dgm:cxn modelId="{4ABCD4A0-E678-4F14-9CD9-7A9BA08C0E00}" type="presParOf" srcId="{A0283BF7-2A61-450F-9AE8-0E31DFFEF074}" destId="{312DDB19-B0F4-448C-A3B6-C7D6A9504C49}" srcOrd="3" destOrd="0" presId="urn:microsoft.com/office/officeart/2008/layout/LinedList"/>
    <dgm:cxn modelId="{14AEBCFD-FF29-4132-AC21-C12FAC361179}" type="presParOf" srcId="{A0283BF7-2A61-450F-9AE8-0E31DFFEF074}" destId="{43194338-280E-4AEB-A626-C72827A9B632}" srcOrd="4" destOrd="0" presId="urn:microsoft.com/office/officeart/2008/layout/LinedList"/>
    <dgm:cxn modelId="{E57EC09B-8B15-448C-BCF0-58562A901C08}" type="presParOf" srcId="{43194338-280E-4AEB-A626-C72827A9B632}" destId="{1F00E7D0-C1A0-44EB-9DE0-F697BCAC4452}" srcOrd="0" destOrd="0" presId="urn:microsoft.com/office/officeart/2008/layout/LinedList"/>
    <dgm:cxn modelId="{081E6229-DE2A-4712-876A-4B0BBD58E53A}" type="presParOf" srcId="{43194338-280E-4AEB-A626-C72827A9B632}" destId="{BD0C5D82-2420-4083-9FE0-BA17C9A68F30}" srcOrd="1" destOrd="0" presId="urn:microsoft.com/office/officeart/2008/layout/LinedList"/>
    <dgm:cxn modelId="{56C0172B-AA08-4687-BF94-594C6530F832}" type="presParOf" srcId="{43194338-280E-4AEB-A626-C72827A9B632}" destId="{C76678F2-8756-4550-BF6E-0D48D8D11AB3}" srcOrd="2" destOrd="0" presId="urn:microsoft.com/office/officeart/2008/layout/LinedList"/>
    <dgm:cxn modelId="{763D0CC4-09E4-412D-B862-E4C1C11CE0DA}" type="presParOf" srcId="{A0283BF7-2A61-450F-9AE8-0E31DFFEF074}" destId="{B3CFF1B2-05A9-4E85-A9E6-ACF6850E449A}" srcOrd="5" destOrd="0" presId="urn:microsoft.com/office/officeart/2008/layout/LinedList"/>
    <dgm:cxn modelId="{6070D6A2-DD8E-404A-BCEB-B7512638F033}" type="presParOf" srcId="{A0283BF7-2A61-450F-9AE8-0E31DFFEF074}" destId="{F1989599-818C-41B4-871E-AA015431B837}" srcOrd="6" destOrd="0" presId="urn:microsoft.com/office/officeart/2008/layout/LinedList"/>
    <dgm:cxn modelId="{77D05958-E5DD-485F-A449-1B5301DE66BD}" type="presParOf" srcId="{A0283BF7-2A61-450F-9AE8-0E31DFFEF074}" destId="{2F2C01E6-C76E-4338-821A-DA1E7E2A7814}" srcOrd="7" destOrd="0" presId="urn:microsoft.com/office/officeart/2008/layout/LinedList"/>
    <dgm:cxn modelId="{E0AC1F1C-9126-41E4-A8AA-4B38C0F5C102}" type="presParOf" srcId="{2F2C01E6-C76E-4338-821A-DA1E7E2A7814}" destId="{6D48C34F-D7BE-4121-9BEC-0DF467D4B11F}" srcOrd="0" destOrd="0" presId="urn:microsoft.com/office/officeart/2008/layout/LinedList"/>
    <dgm:cxn modelId="{15D17B2E-623B-4F36-AD16-B43329E03995}" type="presParOf" srcId="{2F2C01E6-C76E-4338-821A-DA1E7E2A7814}" destId="{9A46B6BC-D298-4D74-961F-3408ED776133}" srcOrd="1" destOrd="0" presId="urn:microsoft.com/office/officeart/2008/layout/LinedList"/>
    <dgm:cxn modelId="{CE1FBD7C-FD2B-4DC9-BAC7-8CE30837E193}" type="presParOf" srcId="{2F2C01E6-C76E-4338-821A-DA1E7E2A7814}" destId="{B71EB2C8-8896-4ABA-B35B-015C6635CB3C}" srcOrd="2" destOrd="0" presId="urn:microsoft.com/office/officeart/2008/layout/LinedList"/>
    <dgm:cxn modelId="{39DACC67-3315-4B16-95EE-F415B8B0D142}" type="presParOf" srcId="{A0283BF7-2A61-450F-9AE8-0E31DFFEF074}" destId="{3D1F3D88-967B-4A71-BBA7-CE867D4F3161}" srcOrd="8" destOrd="0" presId="urn:microsoft.com/office/officeart/2008/layout/LinedList"/>
    <dgm:cxn modelId="{06CC6AB0-3BA1-47EC-844D-29E10F297D5C}" type="presParOf" srcId="{A0283BF7-2A61-450F-9AE8-0E31DFFEF074}" destId="{76CEAB85-CC87-4C68-946E-8EB9D5A86EA5}" srcOrd="9" destOrd="0" presId="urn:microsoft.com/office/officeart/2008/layout/LinedList"/>
    <dgm:cxn modelId="{477DE8B9-0FDD-43A0-986C-F733FCC74ABF}" type="presParOf" srcId="{A0283BF7-2A61-450F-9AE8-0E31DFFEF074}" destId="{64B364CB-D8C1-4F3D-B56E-3099F4370CE5}" srcOrd="10" destOrd="0" presId="urn:microsoft.com/office/officeart/2008/layout/LinedList"/>
    <dgm:cxn modelId="{C8795F0B-2DFF-4BE4-BA22-298FB08E3F89}" type="presParOf" srcId="{64B364CB-D8C1-4F3D-B56E-3099F4370CE5}" destId="{FCE54379-E097-4FE9-8960-ABB3E2353A5B}" srcOrd="0" destOrd="0" presId="urn:microsoft.com/office/officeart/2008/layout/LinedList"/>
    <dgm:cxn modelId="{5D4EE40A-89ED-406A-B976-F1545C372981}" type="presParOf" srcId="{64B364CB-D8C1-4F3D-B56E-3099F4370CE5}" destId="{CAFD1618-7240-4EF0-8315-F611C32C53B6}" srcOrd="1" destOrd="0" presId="urn:microsoft.com/office/officeart/2008/layout/LinedList"/>
    <dgm:cxn modelId="{A6061765-FB34-4BDF-A32D-A8651C70C5DD}" type="presParOf" srcId="{64B364CB-D8C1-4F3D-B56E-3099F4370CE5}" destId="{941F3A9F-75C1-4892-AF50-8F06DF8448CC}" srcOrd="2" destOrd="0" presId="urn:microsoft.com/office/officeart/2008/layout/LinedList"/>
    <dgm:cxn modelId="{8ABBC8F8-597D-44F5-AEF2-B735821D4BEC}" type="presParOf" srcId="{A0283BF7-2A61-450F-9AE8-0E31DFFEF074}" destId="{15B1798E-5830-4B19-84A1-ADF69C0CEBBE}" srcOrd="11" destOrd="0" presId="urn:microsoft.com/office/officeart/2008/layout/LinedList"/>
    <dgm:cxn modelId="{3D90C37B-1DBC-4C29-8E12-E859E385D721}" type="presParOf" srcId="{A0283BF7-2A61-450F-9AE8-0E31DFFEF074}" destId="{AECA4DAC-9B89-4803-9A5C-658AA0B123C0}" srcOrd="12" destOrd="0" presId="urn:microsoft.com/office/officeart/2008/layout/LinedList"/>
    <dgm:cxn modelId="{D853BB1D-22B1-4E2C-A589-86D21775FE96}" type="presParOf" srcId="{A0283BF7-2A61-450F-9AE8-0E31DFFEF074}" destId="{CC9206A8-340E-4A2A-9B7F-39FE80F41684}" srcOrd="13" destOrd="0" presId="urn:microsoft.com/office/officeart/2008/layout/LinedList"/>
    <dgm:cxn modelId="{3FA250CD-C2D8-4A10-8D5A-F8471F266337}" type="presParOf" srcId="{CC9206A8-340E-4A2A-9B7F-39FE80F41684}" destId="{DA14F398-9B39-49B8-8FF5-1694EF0ECF6F}" srcOrd="0" destOrd="0" presId="urn:microsoft.com/office/officeart/2008/layout/LinedList"/>
    <dgm:cxn modelId="{18914563-92F9-4E2C-BBB4-5596E27AB6BF}" type="presParOf" srcId="{CC9206A8-340E-4A2A-9B7F-39FE80F41684}" destId="{A6988A2C-9EA2-461B-B229-F86916E8F2B1}" srcOrd="1" destOrd="0" presId="urn:microsoft.com/office/officeart/2008/layout/LinedList"/>
    <dgm:cxn modelId="{B1FB2096-EE97-4783-B47D-2A8562165033}" type="presParOf" srcId="{CC9206A8-340E-4A2A-9B7F-39FE80F41684}" destId="{030A330F-8EC0-438D-AC6F-8AB9CF4391F5}" srcOrd="2" destOrd="0" presId="urn:microsoft.com/office/officeart/2008/layout/LinedList"/>
    <dgm:cxn modelId="{B47B29BF-64E1-4596-8FE5-A0EEDBB0D829}" type="presParOf" srcId="{A0283BF7-2A61-450F-9AE8-0E31DFFEF074}" destId="{F43CFC38-145D-4A36-A61B-E5750F2A82B8}" srcOrd="14" destOrd="0" presId="urn:microsoft.com/office/officeart/2008/layout/LinedList"/>
    <dgm:cxn modelId="{88F372F5-C291-4FD2-99CD-7F3D6DB65080}" type="presParOf" srcId="{A0283BF7-2A61-450F-9AE8-0E31DFFEF074}" destId="{EE95F0BD-3C85-4A02-80FB-AAB89C3AD0F4}" srcOrd="15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59593A8-B875-4985-99F9-F86F16B8CF28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a-ES"/>
        </a:p>
      </dgm:t>
    </dgm:pt>
    <dgm:pt modelId="{CB2532DE-0F17-4128-81D3-9300F3E4CB7E}">
      <dgm:prSet phldrT="[Text]" custT="1"/>
      <dgm:spPr/>
      <dgm:t>
        <a:bodyPr/>
        <a:lstStyle/>
        <a:p>
          <a:endParaRPr lang="ca-ES" sz="2800" b="1" noProof="0" dirty="0"/>
        </a:p>
      </dgm:t>
    </dgm:pt>
    <dgm:pt modelId="{8A2CC5E6-8EFF-4355-9EFB-2EF9ECE234F9}" type="parTrans" cxnId="{C3FEA643-042F-40A9-81B3-44C4CDFD8281}">
      <dgm:prSet/>
      <dgm:spPr/>
      <dgm:t>
        <a:bodyPr/>
        <a:lstStyle/>
        <a:p>
          <a:endParaRPr lang="ca-ES" sz="2800" noProof="0" dirty="0"/>
        </a:p>
      </dgm:t>
    </dgm:pt>
    <dgm:pt modelId="{A18FC061-5585-466D-869B-DDEB9BD9ABFC}" type="sibTrans" cxnId="{C3FEA643-042F-40A9-81B3-44C4CDFD8281}">
      <dgm:prSet/>
      <dgm:spPr/>
      <dgm:t>
        <a:bodyPr/>
        <a:lstStyle/>
        <a:p>
          <a:endParaRPr lang="ca-ES" sz="2800" noProof="0" dirty="0"/>
        </a:p>
      </dgm:t>
    </dgm:pt>
    <dgm:pt modelId="{900F3408-5B52-47F7-B946-DABD684BEA80}">
      <dgm:prSet phldrT="[Text]" custT="1"/>
      <dgm:spPr/>
      <dgm:t>
        <a:bodyPr/>
        <a:lstStyle/>
        <a:p>
          <a:r>
            <a:rPr lang="ca-ES" sz="2800" noProof="0" dirty="0" smtClean="0"/>
            <a:t>Intensificarà la utilització del tren en el transport de persones i mercaderies</a:t>
          </a:r>
          <a:endParaRPr lang="ca-ES" sz="2800" noProof="0" dirty="0"/>
        </a:p>
      </dgm:t>
    </dgm:pt>
    <dgm:pt modelId="{588B9BB8-C785-49E4-82B4-6290CA55FE0B}" type="parTrans" cxnId="{2A52EDF1-36BC-4E87-A16B-8946A3637690}">
      <dgm:prSet/>
      <dgm:spPr/>
      <dgm:t>
        <a:bodyPr/>
        <a:lstStyle/>
        <a:p>
          <a:endParaRPr lang="ca-ES" sz="2800" noProof="0" dirty="0"/>
        </a:p>
      </dgm:t>
    </dgm:pt>
    <dgm:pt modelId="{1FF1DE9C-067D-4EF9-9FB3-FD07F4D8E6AA}" type="sibTrans" cxnId="{2A52EDF1-36BC-4E87-A16B-8946A3637690}">
      <dgm:prSet/>
      <dgm:spPr/>
      <dgm:t>
        <a:bodyPr/>
        <a:lstStyle/>
        <a:p>
          <a:endParaRPr lang="ca-ES" sz="2800" noProof="0" dirty="0"/>
        </a:p>
      </dgm:t>
    </dgm:pt>
    <dgm:pt modelId="{8D891CCF-9791-46DC-945B-5C7EE8DA23E1}">
      <dgm:prSet phldrT="[Text]" custT="1"/>
      <dgm:spPr/>
      <dgm:t>
        <a:bodyPr/>
        <a:lstStyle/>
        <a:p>
          <a:r>
            <a:rPr lang="ca-ES" sz="2800" noProof="0" dirty="0" smtClean="0"/>
            <a:t>Indústria electrificada amb energia elèctrica 100 % renovable i sense emissions de CO2 d’origen energètic</a:t>
          </a:r>
          <a:endParaRPr lang="ca-ES" sz="2800" noProof="0" dirty="0"/>
        </a:p>
      </dgm:t>
    </dgm:pt>
    <dgm:pt modelId="{6F7D3A54-E67A-4734-9BC1-6F580A619A26}" type="parTrans" cxnId="{87C57F81-91CC-4BB7-83DC-38453ACD194B}">
      <dgm:prSet/>
      <dgm:spPr/>
      <dgm:t>
        <a:bodyPr/>
        <a:lstStyle/>
        <a:p>
          <a:endParaRPr lang="ca-ES" sz="2800" noProof="0" dirty="0"/>
        </a:p>
      </dgm:t>
    </dgm:pt>
    <dgm:pt modelId="{7050012B-39B7-4EA8-93ED-7730D25C2F79}" type="sibTrans" cxnId="{87C57F81-91CC-4BB7-83DC-38453ACD194B}">
      <dgm:prSet/>
      <dgm:spPr/>
      <dgm:t>
        <a:bodyPr/>
        <a:lstStyle/>
        <a:p>
          <a:endParaRPr lang="ca-ES" sz="2800" noProof="0" dirty="0"/>
        </a:p>
      </dgm:t>
    </dgm:pt>
    <dgm:pt modelId="{75DF7DEF-147F-4879-83BD-32A2E5A44ED0}">
      <dgm:prSet phldrT="[Text]" custT="1"/>
      <dgm:spPr/>
      <dgm:t>
        <a:bodyPr/>
        <a:lstStyle/>
        <a:p>
          <a:r>
            <a:rPr lang="ca-ES" sz="2800" noProof="0" dirty="0" smtClean="0"/>
            <a:t>La bomba de calor tindrà un paper disruptiu</a:t>
          </a:r>
          <a:endParaRPr lang="ca-ES" sz="2800" noProof="0" dirty="0"/>
        </a:p>
      </dgm:t>
    </dgm:pt>
    <dgm:pt modelId="{3A38B60A-873A-4FC7-BDE9-079530E179F1}" type="parTrans" cxnId="{AEE73BCD-0590-4896-941F-758FC9163ADA}">
      <dgm:prSet/>
      <dgm:spPr/>
      <dgm:t>
        <a:bodyPr/>
        <a:lstStyle/>
        <a:p>
          <a:endParaRPr lang="ca-ES" sz="2800" noProof="0" dirty="0"/>
        </a:p>
      </dgm:t>
    </dgm:pt>
    <dgm:pt modelId="{3524C9E1-3DFC-4DE6-8519-65F41FC29CC1}" type="sibTrans" cxnId="{AEE73BCD-0590-4896-941F-758FC9163ADA}">
      <dgm:prSet/>
      <dgm:spPr/>
      <dgm:t>
        <a:bodyPr/>
        <a:lstStyle/>
        <a:p>
          <a:endParaRPr lang="ca-ES" sz="2800" noProof="0" dirty="0"/>
        </a:p>
      </dgm:t>
    </dgm:pt>
    <dgm:pt modelId="{EF7D0ACB-775E-40E6-8DF5-88F3DEF9F7D9}">
      <dgm:prSet phldrT="[Text]" custT="1"/>
      <dgm:spPr/>
      <dgm:t>
        <a:bodyPr/>
        <a:lstStyle/>
        <a:p>
          <a:r>
            <a:rPr lang="ca-ES" sz="2800" noProof="0" dirty="0" smtClean="0"/>
            <a:t>El sector primari no tindrà emissions de CO2 d’origen energètic</a:t>
          </a:r>
          <a:endParaRPr lang="ca-ES" sz="2800" noProof="0" dirty="0"/>
        </a:p>
      </dgm:t>
    </dgm:pt>
    <dgm:pt modelId="{9F71B359-062F-4916-915E-1DF384570519}" type="parTrans" cxnId="{833DD14C-6BB1-4D7A-8F30-0A3E786EA1A5}">
      <dgm:prSet/>
      <dgm:spPr/>
      <dgm:t>
        <a:bodyPr/>
        <a:lstStyle/>
        <a:p>
          <a:endParaRPr lang="ca-ES" sz="2800" noProof="0" dirty="0"/>
        </a:p>
      </dgm:t>
    </dgm:pt>
    <dgm:pt modelId="{C3103435-87C4-4AB6-B0FA-AA008CA78F79}" type="sibTrans" cxnId="{833DD14C-6BB1-4D7A-8F30-0A3E786EA1A5}">
      <dgm:prSet/>
      <dgm:spPr/>
      <dgm:t>
        <a:bodyPr/>
        <a:lstStyle/>
        <a:p>
          <a:endParaRPr lang="ca-ES" sz="2800" noProof="0" dirty="0"/>
        </a:p>
      </dgm:t>
    </dgm:pt>
    <dgm:pt modelId="{F6D99A65-F8A8-4EB2-914D-04383D93BE56}">
      <dgm:prSet phldrT="[Text]" custT="1"/>
      <dgm:spPr/>
      <dgm:t>
        <a:bodyPr/>
        <a:lstStyle/>
        <a:p>
          <a:r>
            <a:rPr lang="ca-ES" sz="2800" noProof="0" dirty="0" smtClean="0"/>
            <a:t>Sector industrial amb una alta eficiència energètica</a:t>
          </a:r>
          <a:endParaRPr lang="ca-ES" sz="2800" noProof="0" dirty="0"/>
        </a:p>
      </dgm:t>
    </dgm:pt>
    <dgm:pt modelId="{29D99085-05D5-48BC-999F-0D3703F4F6F4}" type="parTrans" cxnId="{29D26975-4BE5-4E7F-864B-7691C7D4A8FD}">
      <dgm:prSet/>
      <dgm:spPr/>
      <dgm:t>
        <a:bodyPr/>
        <a:lstStyle/>
        <a:p>
          <a:endParaRPr lang="ca-ES" sz="2800" noProof="0" dirty="0"/>
        </a:p>
      </dgm:t>
    </dgm:pt>
    <dgm:pt modelId="{830A0B24-08C2-48C4-823C-8BA996043753}" type="sibTrans" cxnId="{29D26975-4BE5-4E7F-864B-7691C7D4A8FD}">
      <dgm:prSet/>
      <dgm:spPr/>
      <dgm:t>
        <a:bodyPr/>
        <a:lstStyle/>
        <a:p>
          <a:endParaRPr lang="ca-ES" sz="2800" noProof="0" dirty="0"/>
        </a:p>
      </dgm:t>
    </dgm:pt>
    <dgm:pt modelId="{A7757E18-B6FE-4758-93EE-827A307A9BBA}" type="pres">
      <dgm:prSet presAssocID="{E59593A8-B875-4985-99F9-F86F16B8CF28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ca-ES"/>
        </a:p>
      </dgm:t>
    </dgm:pt>
    <dgm:pt modelId="{A222D215-54C4-49BB-BC57-6289AE8F66BB}" type="pres">
      <dgm:prSet presAssocID="{CB2532DE-0F17-4128-81D3-9300F3E4CB7E}" presName="thickLine" presStyleLbl="alignNode1" presStyleIdx="0" presStyleCnt="1"/>
      <dgm:spPr/>
    </dgm:pt>
    <dgm:pt modelId="{5C3A40B2-7E07-4ACC-A5C5-1AB25E0D8C9E}" type="pres">
      <dgm:prSet presAssocID="{CB2532DE-0F17-4128-81D3-9300F3E4CB7E}" presName="horz1" presStyleCnt="0"/>
      <dgm:spPr/>
    </dgm:pt>
    <dgm:pt modelId="{65A3F84A-72D3-458B-AEF6-A596D0DDDC75}" type="pres">
      <dgm:prSet presAssocID="{CB2532DE-0F17-4128-81D3-9300F3E4CB7E}" presName="tx1" presStyleLbl="revTx" presStyleIdx="0" presStyleCnt="6" custScaleX="50140" custLinFactNeighborX="334" custLinFactNeighborY="-443"/>
      <dgm:spPr/>
      <dgm:t>
        <a:bodyPr/>
        <a:lstStyle/>
        <a:p>
          <a:endParaRPr lang="ca-ES"/>
        </a:p>
      </dgm:t>
    </dgm:pt>
    <dgm:pt modelId="{A0283BF7-2A61-450F-9AE8-0E31DFFEF074}" type="pres">
      <dgm:prSet presAssocID="{CB2532DE-0F17-4128-81D3-9300F3E4CB7E}" presName="vert1" presStyleCnt="0"/>
      <dgm:spPr/>
    </dgm:pt>
    <dgm:pt modelId="{D6DA037A-5DB3-4DD0-B6AC-69A3CC69A6F7}" type="pres">
      <dgm:prSet presAssocID="{900F3408-5B52-47F7-B946-DABD684BEA80}" presName="vertSpace2a" presStyleCnt="0"/>
      <dgm:spPr/>
    </dgm:pt>
    <dgm:pt modelId="{0F636D7A-08E3-4CD9-81A2-0E16044289AB}" type="pres">
      <dgm:prSet presAssocID="{900F3408-5B52-47F7-B946-DABD684BEA80}" presName="horz2" presStyleCnt="0"/>
      <dgm:spPr/>
    </dgm:pt>
    <dgm:pt modelId="{36AC16A4-64AE-4CEA-8D26-130A0D11D66D}" type="pres">
      <dgm:prSet presAssocID="{900F3408-5B52-47F7-B946-DABD684BEA80}" presName="horzSpace2" presStyleCnt="0"/>
      <dgm:spPr/>
    </dgm:pt>
    <dgm:pt modelId="{C46094CE-EF7B-4395-B054-44ACB3043C1F}" type="pres">
      <dgm:prSet presAssocID="{900F3408-5B52-47F7-B946-DABD684BEA80}" presName="tx2" presStyleLbl="revTx" presStyleIdx="1" presStyleCnt="6"/>
      <dgm:spPr/>
      <dgm:t>
        <a:bodyPr/>
        <a:lstStyle/>
        <a:p>
          <a:endParaRPr lang="ca-ES"/>
        </a:p>
      </dgm:t>
    </dgm:pt>
    <dgm:pt modelId="{DF7145DE-7BC9-4943-9079-F92912C84296}" type="pres">
      <dgm:prSet presAssocID="{900F3408-5B52-47F7-B946-DABD684BEA80}" presName="vert2" presStyleCnt="0"/>
      <dgm:spPr/>
    </dgm:pt>
    <dgm:pt modelId="{2B3BE270-8933-47D0-B9D9-4660D43BF173}" type="pres">
      <dgm:prSet presAssocID="{900F3408-5B52-47F7-B946-DABD684BEA80}" presName="thinLine2b" presStyleLbl="callout" presStyleIdx="0" presStyleCnt="5"/>
      <dgm:spPr/>
    </dgm:pt>
    <dgm:pt modelId="{312DDB19-B0F4-448C-A3B6-C7D6A9504C49}" type="pres">
      <dgm:prSet presAssocID="{900F3408-5B52-47F7-B946-DABD684BEA80}" presName="vertSpace2b" presStyleCnt="0"/>
      <dgm:spPr/>
    </dgm:pt>
    <dgm:pt modelId="{7E2F8061-589C-4330-AB22-47FD26C622A2}" type="pres">
      <dgm:prSet presAssocID="{F6D99A65-F8A8-4EB2-914D-04383D93BE56}" presName="horz2" presStyleCnt="0"/>
      <dgm:spPr/>
    </dgm:pt>
    <dgm:pt modelId="{9137C1D6-9329-430F-8758-CE74F7E7053C}" type="pres">
      <dgm:prSet presAssocID="{F6D99A65-F8A8-4EB2-914D-04383D93BE56}" presName="horzSpace2" presStyleCnt="0"/>
      <dgm:spPr/>
    </dgm:pt>
    <dgm:pt modelId="{6984B931-433B-4702-9F32-E54AE3D6F44B}" type="pres">
      <dgm:prSet presAssocID="{F6D99A65-F8A8-4EB2-914D-04383D93BE56}" presName="tx2" presStyleLbl="revTx" presStyleIdx="2" presStyleCnt="6"/>
      <dgm:spPr/>
      <dgm:t>
        <a:bodyPr/>
        <a:lstStyle/>
        <a:p>
          <a:endParaRPr lang="ca-ES"/>
        </a:p>
      </dgm:t>
    </dgm:pt>
    <dgm:pt modelId="{EF785BFE-F33F-4EC0-ACF7-52F9788220AD}" type="pres">
      <dgm:prSet presAssocID="{F6D99A65-F8A8-4EB2-914D-04383D93BE56}" presName="vert2" presStyleCnt="0"/>
      <dgm:spPr/>
    </dgm:pt>
    <dgm:pt modelId="{9CEAEC0C-BED2-4D00-9A66-F8AD1A08FB3C}" type="pres">
      <dgm:prSet presAssocID="{F6D99A65-F8A8-4EB2-914D-04383D93BE56}" presName="thinLine2b" presStyleLbl="callout" presStyleIdx="1" presStyleCnt="5"/>
      <dgm:spPr/>
    </dgm:pt>
    <dgm:pt modelId="{42F50984-E04A-40DF-BF79-FBEC19516263}" type="pres">
      <dgm:prSet presAssocID="{F6D99A65-F8A8-4EB2-914D-04383D93BE56}" presName="vertSpace2b" presStyleCnt="0"/>
      <dgm:spPr/>
    </dgm:pt>
    <dgm:pt modelId="{9A58CA5A-73DB-4902-B094-658C40FDBBBA}" type="pres">
      <dgm:prSet presAssocID="{8D891CCF-9791-46DC-945B-5C7EE8DA23E1}" presName="horz2" presStyleCnt="0"/>
      <dgm:spPr/>
    </dgm:pt>
    <dgm:pt modelId="{B6AB17AB-EFFB-4173-BB6C-8B292BC695E1}" type="pres">
      <dgm:prSet presAssocID="{8D891CCF-9791-46DC-945B-5C7EE8DA23E1}" presName="horzSpace2" presStyleCnt="0"/>
      <dgm:spPr/>
    </dgm:pt>
    <dgm:pt modelId="{FD2A175A-8E07-47BA-AA53-7C1A02F0EEEF}" type="pres">
      <dgm:prSet presAssocID="{8D891CCF-9791-46DC-945B-5C7EE8DA23E1}" presName="tx2" presStyleLbl="revTx" presStyleIdx="3" presStyleCnt="6"/>
      <dgm:spPr/>
      <dgm:t>
        <a:bodyPr/>
        <a:lstStyle/>
        <a:p>
          <a:endParaRPr lang="ca-ES"/>
        </a:p>
      </dgm:t>
    </dgm:pt>
    <dgm:pt modelId="{1A8CE583-FD2D-4A43-9F14-A3244F0F2E97}" type="pres">
      <dgm:prSet presAssocID="{8D891CCF-9791-46DC-945B-5C7EE8DA23E1}" presName="vert2" presStyleCnt="0"/>
      <dgm:spPr/>
    </dgm:pt>
    <dgm:pt modelId="{E04FBE8A-5AC7-44D1-9E3E-5532D0546AD3}" type="pres">
      <dgm:prSet presAssocID="{8D891CCF-9791-46DC-945B-5C7EE8DA23E1}" presName="thinLine2b" presStyleLbl="callout" presStyleIdx="2" presStyleCnt="5"/>
      <dgm:spPr/>
    </dgm:pt>
    <dgm:pt modelId="{6E307B94-BE16-4CC5-8A84-E9D9EFD402F4}" type="pres">
      <dgm:prSet presAssocID="{8D891CCF-9791-46DC-945B-5C7EE8DA23E1}" presName="vertSpace2b" presStyleCnt="0"/>
      <dgm:spPr/>
    </dgm:pt>
    <dgm:pt modelId="{FBE364A6-8EE8-496C-AAB0-5CD5D963014E}" type="pres">
      <dgm:prSet presAssocID="{75DF7DEF-147F-4879-83BD-32A2E5A44ED0}" presName="horz2" presStyleCnt="0"/>
      <dgm:spPr/>
    </dgm:pt>
    <dgm:pt modelId="{3D94768F-8943-4AF6-872D-87275482E505}" type="pres">
      <dgm:prSet presAssocID="{75DF7DEF-147F-4879-83BD-32A2E5A44ED0}" presName="horzSpace2" presStyleCnt="0"/>
      <dgm:spPr/>
    </dgm:pt>
    <dgm:pt modelId="{71DE00AC-508A-4950-9985-B61430B7FCA9}" type="pres">
      <dgm:prSet presAssocID="{75DF7DEF-147F-4879-83BD-32A2E5A44ED0}" presName="tx2" presStyleLbl="revTx" presStyleIdx="4" presStyleCnt="6"/>
      <dgm:spPr/>
      <dgm:t>
        <a:bodyPr/>
        <a:lstStyle/>
        <a:p>
          <a:endParaRPr lang="ca-ES"/>
        </a:p>
      </dgm:t>
    </dgm:pt>
    <dgm:pt modelId="{3B47AB71-3A86-4DDE-BE19-190C1610D223}" type="pres">
      <dgm:prSet presAssocID="{75DF7DEF-147F-4879-83BD-32A2E5A44ED0}" presName="vert2" presStyleCnt="0"/>
      <dgm:spPr/>
    </dgm:pt>
    <dgm:pt modelId="{E4EFF1E6-180D-404D-959D-DB59C615E0BF}" type="pres">
      <dgm:prSet presAssocID="{75DF7DEF-147F-4879-83BD-32A2E5A44ED0}" presName="thinLine2b" presStyleLbl="callout" presStyleIdx="3" presStyleCnt="5"/>
      <dgm:spPr/>
    </dgm:pt>
    <dgm:pt modelId="{8A747C42-29C7-4BF3-B0C0-093DB471DCFE}" type="pres">
      <dgm:prSet presAssocID="{75DF7DEF-147F-4879-83BD-32A2E5A44ED0}" presName="vertSpace2b" presStyleCnt="0"/>
      <dgm:spPr/>
    </dgm:pt>
    <dgm:pt modelId="{41FFCFA7-F02F-47A8-82D1-9A6B5F26D495}" type="pres">
      <dgm:prSet presAssocID="{EF7D0ACB-775E-40E6-8DF5-88F3DEF9F7D9}" presName="horz2" presStyleCnt="0"/>
      <dgm:spPr/>
    </dgm:pt>
    <dgm:pt modelId="{B7EA7C28-EF3E-4FD0-98C7-2CD2E0D318B9}" type="pres">
      <dgm:prSet presAssocID="{EF7D0ACB-775E-40E6-8DF5-88F3DEF9F7D9}" presName="horzSpace2" presStyleCnt="0"/>
      <dgm:spPr/>
    </dgm:pt>
    <dgm:pt modelId="{FB84F281-317A-4F33-9849-1E9E9A4362DE}" type="pres">
      <dgm:prSet presAssocID="{EF7D0ACB-775E-40E6-8DF5-88F3DEF9F7D9}" presName="tx2" presStyleLbl="revTx" presStyleIdx="5" presStyleCnt="6"/>
      <dgm:spPr/>
      <dgm:t>
        <a:bodyPr/>
        <a:lstStyle/>
        <a:p>
          <a:endParaRPr lang="ca-ES"/>
        </a:p>
      </dgm:t>
    </dgm:pt>
    <dgm:pt modelId="{5C6892E8-5CEB-4FB7-9A90-FC7298F5FC45}" type="pres">
      <dgm:prSet presAssocID="{EF7D0ACB-775E-40E6-8DF5-88F3DEF9F7D9}" presName="vert2" presStyleCnt="0"/>
      <dgm:spPr/>
    </dgm:pt>
    <dgm:pt modelId="{A801396D-EA37-4A73-88D5-15BDDEFBDCB9}" type="pres">
      <dgm:prSet presAssocID="{EF7D0ACB-775E-40E6-8DF5-88F3DEF9F7D9}" presName="thinLine2b" presStyleLbl="callout" presStyleIdx="4" presStyleCnt="5"/>
      <dgm:spPr/>
    </dgm:pt>
    <dgm:pt modelId="{2481415A-DED7-4139-B929-3AA6FA530BAA}" type="pres">
      <dgm:prSet presAssocID="{EF7D0ACB-775E-40E6-8DF5-88F3DEF9F7D9}" presName="vertSpace2b" presStyleCnt="0"/>
      <dgm:spPr/>
    </dgm:pt>
  </dgm:ptLst>
  <dgm:cxnLst>
    <dgm:cxn modelId="{1FE2C798-133D-466E-B7B0-041C22787CAC}" type="presOf" srcId="{75DF7DEF-147F-4879-83BD-32A2E5A44ED0}" destId="{71DE00AC-508A-4950-9985-B61430B7FCA9}" srcOrd="0" destOrd="0" presId="urn:microsoft.com/office/officeart/2008/layout/LinedList"/>
    <dgm:cxn modelId="{29D26975-4BE5-4E7F-864B-7691C7D4A8FD}" srcId="{CB2532DE-0F17-4128-81D3-9300F3E4CB7E}" destId="{F6D99A65-F8A8-4EB2-914D-04383D93BE56}" srcOrd="1" destOrd="0" parTransId="{29D99085-05D5-48BC-999F-0D3703F4F6F4}" sibTransId="{830A0B24-08C2-48C4-823C-8BA996043753}"/>
    <dgm:cxn modelId="{1CB65811-9243-4EF6-819C-7EE1AAEFC645}" type="presOf" srcId="{EF7D0ACB-775E-40E6-8DF5-88F3DEF9F7D9}" destId="{FB84F281-317A-4F33-9849-1E9E9A4362DE}" srcOrd="0" destOrd="0" presId="urn:microsoft.com/office/officeart/2008/layout/LinedList"/>
    <dgm:cxn modelId="{D6EB4622-0EC5-463A-9B53-4A200E1F21EC}" type="presOf" srcId="{900F3408-5B52-47F7-B946-DABD684BEA80}" destId="{C46094CE-EF7B-4395-B054-44ACB3043C1F}" srcOrd="0" destOrd="0" presId="urn:microsoft.com/office/officeart/2008/layout/LinedList"/>
    <dgm:cxn modelId="{2A52EDF1-36BC-4E87-A16B-8946A3637690}" srcId="{CB2532DE-0F17-4128-81D3-9300F3E4CB7E}" destId="{900F3408-5B52-47F7-B946-DABD684BEA80}" srcOrd="0" destOrd="0" parTransId="{588B9BB8-C785-49E4-82B4-6290CA55FE0B}" sibTransId="{1FF1DE9C-067D-4EF9-9FB3-FD07F4D8E6AA}"/>
    <dgm:cxn modelId="{87C57F81-91CC-4BB7-83DC-38453ACD194B}" srcId="{CB2532DE-0F17-4128-81D3-9300F3E4CB7E}" destId="{8D891CCF-9791-46DC-945B-5C7EE8DA23E1}" srcOrd="2" destOrd="0" parTransId="{6F7D3A54-E67A-4734-9BC1-6F580A619A26}" sibTransId="{7050012B-39B7-4EA8-93ED-7730D25C2F79}"/>
    <dgm:cxn modelId="{AEE73BCD-0590-4896-941F-758FC9163ADA}" srcId="{CB2532DE-0F17-4128-81D3-9300F3E4CB7E}" destId="{75DF7DEF-147F-4879-83BD-32A2E5A44ED0}" srcOrd="3" destOrd="0" parTransId="{3A38B60A-873A-4FC7-BDE9-079530E179F1}" sibTransId="{3524C9E1-3DFC-4DE6-8519-65F41FC29CC1}"/>
    <dgm:cxn modelId="{821CF589-F928-4F78-BF9B-AC84772348B3}" type="presOf" srcId="{8D891CCF-9791-46DC-945B-5C7EE8DA23E1}" destId="{FD2A175A-8E07-47BA-AA53-7C1A02F0EEEF}" srcOrd="0" destOrd="0" presId="urn:microsoft.com/office/officeart/2008/layout/LinedList"/>
    <dgm:cxn modelId="{D5A00014-DD0A-48F2-A545-6615275254BF}" type="presOf" srcId="{F6D99A65-F8A8-4EB2-914D-04383D93BE56}" destId="{6984B931-433B-4702-9F32-E54AE3D6F44B}" srcOrd="0" destOrd="0" presId="urn:microsoft.com/office/officeart/2008/layout/LinedList"/>
    <dgm:cxn modelId="{833DD14C-6BB1-4D7A-8F30-0A3E786EA1A5}" srcId="{CB2532DE-0F17-4128-81D3-9300F3E4CB7E}" destId="{EF7D0ACB-775E-40E6-8DF5-88F3DEF9F7D9}" srcOrd="4" destOrd="0" parTransId="{9F71B359-062F-4916-915E-1DF384570519}" sibTransId="{C3103435-87C4-4AB6-B0FA-AA008CA78F79}"/>
    <dgm:cxn modelId="{CD2C00F1-E834-4EAE-BBB2-849A42B965B2}" type="presOf" srcId="{E59593A8-B875-4985-99F9-F86F16B8CF28}" destId="{A7757E18-B6FE-4758-93EE-827A307A9BBA}" srcOrd="0" destOrd="0" presId="urn:microsoft.com/office/officeart/2008/layout/LinedList"/>
    <dgm:cxn modelId="{C3FEA643-042F-40A9-81B3-44C4CDFD8281}" srcId="{E59593A8-B875-4985-99F9-F86F16B8CF28}" destId="{CB2532DE-0F17-4128-81D3-9300F3E4CB7E}" srcOrd="0" destOrd="0" parTransId="{8A2CC5E6-8EFF-4355-9EFB-2EF9ECE234F9}" sibTransId="{A18FC061-5585-466D-869B-DDEB9BD9ABFC}"/>
    <dgm:cxn modelId="{D2693619-AC4C-4286-8B77-198F2D18EE3D}" type="presOf" srcId="{CB2532DE-0F17-4128-81D3-9300F3E4CB7E}" destId="{65A3F84A-72D3-458B-AEF6-A596D0DDDC75}" srcOrd="0" destOrd="0" presId="urn:microsoft.com/office/officeart/2008/layout/LinedList"/>
    <dgm:cxn modelId="{93D1D1BD-9C5B-4DA5-917B-CE79FFFF2489}" type="presParOf" srcId="{A7757E18-B6FE-4758-93EE-827A307A9BBA}" destId="{A222D215-54C4-49BB-BC57-6289AE8F66BB}" srcOrd="0" destOrd="0" presId="urn:microsoft.com/office/officeart/2008/layout/LinedList"/>
    <dgm:cxn modelId="{F5170AB1-B2BD-42EC-81DF-2FFDA837E9C4}" type="presParOf" srcId="{A7757E18-B6FE-4758-93EE-827A307A9BBA}" destId="{5C3A40B2-7E07-4ACC-A5C5-1AB25E0D8C9E}" srcOrd="1" destOrd="0" presId="urn:microsoft.com/office/officeart/2008/layout/LinedList"/>
    <dgm:cxn modelId="{6A70A511-958A-4C92-A6D0-CDDFC3EDB46C}" type="presParOf" srcId="{5C3A40B2-7E07-4ACC-A5C5-1AB25E0D8C9E}" destId="{65A3F84A-72D3-458B-AEF6-A596D0DDDC75}" srcOrd="0" destOrd="0" presId="urn:microsoft.com/office/officeart/2008/layout/LinedList"/>
    <dgm:cxn modelId="{52447062-FC01-4EF1-9E30-7F4A9B10740D}" type="presParOf" srcId="{5C3A40B2-7E07-4ACC-A5C5-1AB25E0D8C9E}" destId="{A0283BF7-2A61-450F-9AE8-0E31DFFEF074}" srcOrd="1" destOrd="0" presId="urn:microsoft.com/office/officeart/2008/layout/LinedList"/>
    <dgm:cxn modelId="{EBE22E6A-85DF-4AD3-B727-EEE58F674CEB}" type="presParOf" srcId="{A0283BF7-2A61-450F-9AE8-0E31DFFEF074}" destId="{D6DA037A-5DB3-4DD0-B6AC-69A3CC69A6F7}" srcOrd="0" destOrd="0" presId="urn:microsoft.com/office/officeart/2008/layout/LinedList"/>
    <dgm:cxn modelId="{87DFF1CD-11A0-437F-9A0F-DD02E694CF4C}" type="presParOf" srcId="{A0283BF7-2A61-450F-9AE8-0E31DFFEF074}" destId="{0F636D7A-08E3-4CD9-81A2-0E16044289AB}" srcOrd="1" destOrd="0" presId="urn:microsoft.com/office/officeart/2008/layout/LinedList"/>
    <dgm:cxn modelId="{F377BA3A-88F3-48B9-B3C0-9877CF424C2A}" type="presParOf" srcId="{0F636D7A-08E3-4CD9-81A2-0E16044289AB}" destId="{36AC16A4-64AE-4CEA-8D26-130A0D11D66D}" srcOrd="0" destOrd="0" presId="urn:microsoft.com/office/officeart/2008/layout/LinedList"/>
    <dgm:cxn modelId="{6F4964A9-08FE-46C3-A8C7-0964234C9717}" type="presParOf" srcId="{0F636D7A-08E3-4CD9-81A2-0E16044289AB}" destId="{C46094CE-EF7B-4395-B054-44ACB3043C1F}" srcOrd="1" destOrd="0" presId="urn:microsoft.com/office/officeart/2008/layout/LinedList"/>
    <dgm:cxn modelId="{89DFA321-9ED3-446F-9677-F4ECCE8138B5}" type="presParOf" srcId="{0F636D7A-08E3-4CD9-81A2-0E16044289AB}" destId="{DF7145DE-7BC9-4943-9079-F92912C84296}" srcOrd="2" destOrd="0" presId="urn:microsoft.com/office/officeart/2008/layout/LinedList"/>
    <dgm:cxn modelId="{C2289E44-B9E3-4E98-B24B-1D2481C2AC26}" type="presParOf" srcId="{A0283BF7-2A61-450F-9AE8-0E31DFFEF074}" destId="{2B3BE270-8933-47D0-B9D9-4660D43BF173}" srcOrd="2" destOrd="0" presId="urn:microsoft.com/office/officeart/2008/layout/LinedList"/>
    <dgm:cxn modelId="{4ABCD4A0-E678-4F14-9CD9-7A9BA08C0E00}" type="presParOf" srcId="{A0283BF7-2A61-450F-9AE8-0E31DFFEF074}" destId="{312DDB19-B0F4-448C-A3B6-C7D6A9504C49}" srcOrd="3" destOrd="0" presId="urn:microsoft.com/office/officeart/2008/layout/LinedList"/>
    <dgm:cxn modelId="{DD304B1A-059B-4BBC-B2ED-F45E873CDE06}" type="presParOf" srcId="{A0283BF7-2A61-450F-9AE8-0E31DFFEF074}" destId="{7E2F8061-589C-4330-AB22-47FD26C622A2}" srcOrd="4" destOrd="0" presId="urn:microsoft.com/office/officeart/2008/layout/LinedList"/>
    <dgm:cxn modelId="{F71AE22D-B759-499F-86E2-AF0DAE10861E}" type="presParOf" srcId="{7E2F8061-589C-4330-AB22-47FD26C622A2}" destId="{9137C1D6-9329-430F-8758-CE74F7E7053C}" srcOrd="0" destOrd="0" presId="urn:microsoft.com/office/officeart/2008/layout/LinedList"/>
    <dgm:cxn modelId="{3FFA7472-E603-4C9E-86A9-EBE374E7E1A0}" type="presParOf" srcId="{7E2F8061-589C-4330-AB22-47FD26C622A2}" destId="{6984B931-433B-4702-9F32-E54AE3D6F44B}" srcOrd="1" destOrd="0" presId="urn:microsoft.com/office/officeart/2008/layout/LinedList"/>
    <dgm:cxn modelId="{3E93CAC0-C522-4CAD-8194-B12FDC7EA8A2}" type="presParOf" srcId="{7E2F8061-589C-4330-AB22-47FD26C622A2}" destId="{EF785BFE-F33F-4EC0-ACF7-52F9788220AD}" srcOrd="2" destOrd="0" presId="urn:microsoft.com/office/officeart/2008/layout/LinedList"/>
    <dgm:cxn modelId="{D0595DEB-6944-43DE-AA6E-B63B53578AF2}" type="presParOf" srcId="{A0283BF7-2A61-450F-9AE8-0E31DFFEF074}" destId="{9CEAEC0C-BED2-4D00-9A66-F8AD1A08FB3C}" srcOrd="5" destOrd="0" presId="urn:microsoft.com/office/officeart/2008/layout/LinedList"/>
    <dgm:cxn modelId="{6D88F5D7-79DC-4170-96C4-6342A04B0275}" type="presParOf" srcId="{A0283BF7-2A61-450F-9AE8-0E31DFFEF074}" destId="{42F50984-E04A-40DF-BF79-FBEC19516263}" srcOrd="6" destOrd="0" presId="urn:microsoft.com/office/officeart/2008/layout/LinedList"/>
    <dgm:cxn modelId="{DC77E216-1B75-4FE2-8328-189338BAD2F9}" type="presParOf" srcId="{A0283BF7-2A61-450F-9AE8-0E31DFFEF074}" destId="{9A58CA5A-73DB-4902-B094-658C40FDBBBA}" srcOrd="7" destOrd="0" presId="urn:microsoft.com/office/officeart/2008/layout/LinedList"/>
    <dgm:cxn modelId="{5E77073B-EAF6-4D05-BC31-5034E5284C6B}" type="presParOf" srcId="{9A58CA5A-73DB-4902-B094-658C40FDBBBA}" destId="{B6AB17AB-EFFB-4173-BB6C-8B292BC695E1}" srcOrd="0" destOrd="0" presId="urn:microsoft.com/office/officeart/2008/layout/LinedList"/>
    <dgm:cxn modelId="{32C6F753-0AC8-45CE-9ACD-D90E4116433A}" type="presParOf" srcId="{9A58CA5A-73DB-4902-B094-658C40FDBBBA}" destId="{FD2A175A-8E07-47BA-AA53-7C1A02F0EEEF}" srcOrd="1" destOrd="0" presId="urn:microsoft.com/office/officeart/2008/layout/LinedList"/>
    <dgm:cxn modelId="{DD1EF2A9-1FE6-4F79-8D07-FE658932F734}" type="presParOf" srcId="{9A58CA5A-73DB-4902-B094-658C40FDBBBA}" destId="{1A8CE583-FD2D-4A43-9F14-A3244F0F2E97}" srcOrd="2" destOrd="0" presId="urn:microsoft.com/office/officeart/2008/layout/LinedList"/>
    <dgm:cxn modelId="{6B966C0B-DE8F-4F3B-89CC-66D7CBC5C9B1}" type="presParOf" srcId="{A0283BF7-2A61-450F-9AE8-0E31DFFEF074}" destId="{E04FBE8A-5AC7-44D1-9E3E-5532D0546AD3}" srcOrd="8" destOrd="0" presId="urn:microsoft.com/office/officeart/2008/layout/LinedList"/>
    <dgm:cxn modelId="{FA66B74D-80AD-43B7-ACF6-03E64304A995}" type="presParOf" srcId="{A0283BF7-2A61-450F-9AE8-0E31DFFEF074}" destId="{6E307B94-BE16-4CC5-8A84-E9D9EFD402F4}" srcOrd="9" destOrd="0" presId="urn:microsoft.com/office/officeart/2008/layout/LinedList"/>
    <dgm:cxn modelId="{6CAD6B62-A899-48C6-BADD-AFDDA1DB971C}" type="presParOf" srcId="{A0283BF7-2A61-450F-9AE8-0E31DFFEF074}" destId="{FBE364A6-8EE8-496C-AAB0-5CD5D963014E}" srcOrd="10" destOrd="0" presId="urn:microsoft.com/office/officeart/2008/layout/LinedList"/>
    <dgm:cxn modelId="{7A38DD1D-E3E4-45A6-8FA7-454F3363676B}" type="presParOf" srcId="{FBE364A6-8EE8-496C-AAB0-5CD5D963014E}" destId="{3D94768F-8943-4AF6-872D-87275482E505}" srcOrd="0" destOrd="0" presId="urn:microsoft.com/office/officeart/2008/layout/LinedList"/>
    <dgm:cxn modelId="{627AB156-E45D-440B-8C19-5892C36AD47A}" type="presParOf" srcId="{FBE364A6-8EE8-496C-AAB0-5CD5D963014E}" destId="{71DE00AC-508A-4950-9985-B61430B7FCA9}" srcOrd="1" destOrd="0" presId="urn:microsoft.com/office/officeart/2008/layout/LinedList"/>
    <dgm:cxn modelId="{F0AC99F3-CF4D-4B18-81B1-AF3EE9FCD24E}" type="presParOf" srcId="{FBE364A6-8EE8-496C-AAB0-5CD5D963014E}" destId="{3B47AB71-3A86-4DDE-BE19-190C1610D223}" srcOrd="2" destOrd="0" presId="urn:microsoft.com/office/officeart/2008/layout/LinedList"/>
    <dgm:cxn modelId="{45DBCC65-7C28-4B12-83AB-C6FA233B5D2B}" type="presParOf" srcId="{A0283BF7-2A61-450F-9AE8-0E31DFFEF074}" destId="{E4EFF1E6-180D-404D-959D-DB59C615E0BF}" srcOrd="11" destOrd="0" presId="urn:microsoft.com/office/officeart/2008/layout/LinedList"/>
    <dgm:cxn modelId="{B658EB70-CA80-48EA-AEC4-33DE5D6409D7}" type="presParOf" srcId="{A0283BF7-2A61-450F-9AE8-0E31DFFEF074}" destId="{8A747C42-29C7-4BF3-B0C0-093DB471DCFE}" srcOrd="12" destOrd="0" presId="urn:microsoft.com/office/officeart/2008/layout/LinedList"/>
    <dgm:cxn modelId="{A9A5C6EA-08CB-42A0-8189-3D312FEC3952}" type="presParOf" srcId="{A0283BF7-2A61-450F-9AE8-0E31DFFEF074}" destId="{41FFCFA7-F02F-47A8-82D1-9A6B5F26D495}" srcOrd="13" destOrd="0" presId="urn:microsoft.com/office/officeart/2008/layout/LinedList"/>
    <dgm:cxn modelId="{AFC40ACA-2320-46C3-AC97-1895E43DE847}" type="presParOf" srcId="{41FFCFA7-F02F-47A8-82D1-9A6B5F26D495}" destId="{B7EA7C28-EF3E-4FD0-98C7-2CD2E0D318B9}" srcOrd="0" destOrd="0" presId="urn:microsoft.com/office/officeart/2008/layout/LinedList"/>
    <dgm:cxn modelId="{9B2AAFA5-071A-4256-A0D1-548B40FBF892}" type="presParOf" srcId="{41FFCFA7-F02F-47A8-82D1-9A6B5F26D495}" destId="{FB84F281-317A-4F33-9849-1E9E9A4362DE}" srcOrd="1" destOrd="0" presId="urn:microsoft.com/office/officeart/2008/layout/LinedList"/>
    <dgm:cxn modelId="{4F92A2E0-C0AE-4196-A3A5-580B61B07D6C}" type="presParOf" srcId="{41FFCFA7-F02F-47A8-82D1-9A6B5F26D495}" destId="{5C6892E8-5CEB-4FB7-9A90-FC7298F5FC45}" srcOrd="2" destOrd="0" presId="urn:microsoft.com/office/officeart/2008/layout/LinedList"/>
    <dgm:cxn modelId="{BFBE8B2A-DF17-4573-84CD-19945AC776C1}" type="presParOf" srcId="{A0283BF7-2A61-450F-9AE8-0E31DFFEF074}" destId="{A801396D-EA37-4A73-88D5-15BDDEFBDCB9}" srcOrd="14" destOrd="0" presId="urn:microsoft.com/office/officeart/2008/layout/LinedList"/>
    <dgm:cxn modelId="{D1D2EC8A-3509-4E27-B0FC-675B5ABD26DC}" type="presParOf" srcId="{A0283BF7-2A61-450F-9AE8-0E31DFFEF074}" destId="{2481415A-DED7-4139-B929-3AA6FA530BAA}" srcOrd="15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22D215-54C4-49BB-BC57-6289AE8F66BB}">
      <dsp:nvSpPr>
        <dsp:cNvPr id="0" name=""/>
        <dsp:cNvSpPr/>
      </dsp:nvSpPr>
      <dsp:spPr>
        <a:xfrm>
          <a:off x="0" y="2318"/>
          <a:ext cx="10001740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A3F84A-72D3-458B-AEF6-A596D0DDDC75}">
      <dsp:nvSpPr>
        <dsp:cNvPr id="0" name=""/>
        <dsp:cNvSpPr/>
      </dsp:nvSpPr>
      <dsp:spPr>
        <a:xfrm>
          <a:off x="0" y="2318"/>
          <a:ext cx="1008135" cy="47438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a-ES" sz="2800" b="1" kern="1200" noProof="0" dirty="0"/>
        </a:p>
      </dsp:txBody>
      <dsp:txXfrm>
        <a:off x="0" y="2318"/>
        <a:ext cx="1008135" cy="4743808"/>
      </dsp:txXfrm>
    </dsp:sp>
    <dsp:sp modelId="{C46094CE-EF7B-4395-B054-44ACB3043C1F}">
      <dsp:nvSpPr>
        <dsp:cNvPr id="0" name=""/>
        <dsp:cNvSpPr/>
      </dsp:nvSpPr>
      <dsp:spPr>
        <a:xfrm>
          <a:off x="1158161" y="47023"/>
          <a:ext cx="7851366" cy="8940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2800" kern="1200" noProof="0" dirty="0" smtClean="0"/>
            <a:t>Esforç en la renovació </a:t>
          </a:r>
          <a:r>
            <a:rPr lang="ca-ES" sz="2800" kern="1200" noProof="0" dirty="0" err="1" smtClean="0"/>
            <a:t>energética</a:t>
          </a:r>
          <a:r>
            <a:rPr lang="ca-ES" sz="2800" kern="1200" noProof="0" dirty="0" smtClean="0"/>
            <a:t> d’edificis</a:t>
          </a:r>
          <a:endParaRPr lang="ca-ES" sz="2800" kern="1200" noProof="0" dirty="0"/>
        </a:p>
      </dsp:txBody>
      <dsp:txXfrm>
        <a:off x="1158161" y="47023"/>
        <a:ext cx="7851366" cy="894096"/>
      </dsp:txXfrm>
    </dsp:sp>
    <dsp:sp modelId="{2B3BE270-8933-47D0-B9D9-4660D43BF173}">
      <dsp:nvSpPr>
        <dsp:cNvPr id="0" name=""/>
        <dsp:cNvSpPr/>
      </dsp:nvSpPr>
      <dsp:spPr>
        <a:xfrm>
          <a:off x="1008135" y="941120"/>
          <a:ext cx="800139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0C5D82-2420-4083-9FE0-BA17C9A68F30}">
      <dsp:nvSpPr>
        <dsp:cNvPr id="0" name=""/>
        <dsp:cNvSpPr/>
      </dsp:nvSpPr>
      <dsp:spPr>
        <a:xfrm>
          <a:off x="1158161" y="985825"/>
          <a:ext cx="7851366" cy="8940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2800" kern="1200" noProof="0" dirty="0" smtClean="0"/>
            <a:t>Forta electrificació dels sectors dels serveis i domèstic</a:t>
          </a:r>
          <a:endParaRPr lang="ca-ES" sz="2800" kern="1200" noProof="0" dirty="0"/>
        </a:p>
      </dsp:txBody>
      <dsp:txXfrm>
        <a:off x="1158161" y="985825"/>
        <a:ext cx="7851366" cy="894096"/>
      </dsp:txXfrm>
    </dsp:sp>
    <dsp:sp modelId="{B3CFF1B2-05A9-4E85-A9E6-ACF6850E449A}">
      <dsp:nvSpPr>
        <dsp:cNvPr id="0" name=""/>
        <dsp:cNvSpPr/>
      </dsp:nvSpPr>
      <dsp:spPr>
        <a:xfrm>
          <a:off x="1008135" y="1879921"/>
          <a:ext cx="800139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46B6BC-D298-4D74-961F-3408ED776133}">
      <dsp:nvSpPr>
        <dsp:cNvPr id="0" name=""/>
        <dsp:cNvSpPr/>
      </dsp:nvSpPr>
      <dsp:spPr>
        <a:xfrm>
          <a:off x="1158161" y="1924626"/>
          <a:ext cx="7851366" cy="8940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2800" kern="1200" noProof="0" dirty="0" smtClean="0"/>
            <a:t>Aprofitament energètic selectiu de la biomassa en usos específics i de proximitat</a:t>
          </a:r>
          <a:endParaRPr lang="ca-ES" sz="2800" kern="1200" noProof="0" dirty="0"/>
        </a:p>
      </dsp:txBody>
      <dsp:txXfrm>
        <a:off x="1158161" y="1924626"/>
        <a:ext cx="7851366" cy="894096"/>
      </dsp:txXfrm>
    </dsp:sp>
    <dsp:sp modelId="{3D1F3D88-967B-4A71-BBA7-CE867D4F3161}">
      <dsp:nvSpPr>
        <dsp:cNvPr id="0" name=""/>
        <dsp:cNvSpPr/>
      </dsp:nvSpPr>
      <dsp:spPr>
        <a:xfrm>
          <a:off x="1008135" y="2818723"/>
          <a:ext cx="800139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FD1618-7240-4EF0-8315-F611C32C53B6}">
      <dsp:nvSpPr>
        <dsp:cNvPr id="0" name=""/>
        <dsp:cNvSpPr/>
      </dsp:nvSpPr>
      <dsp:spPr>
        <a:xfrm>
          <a:off x="1158161" y="2863428"/>
          <a:ext cx="7851366" cy="8940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2800" kern="1200" noProof="0" dirty="0" smtClean="0"/>
            <a:t>Millora notable de l’eficiència energètica en el transport terrestre de persones i mercaderies</a:t>
          </a:r>
          <a:endParaRPr lang="ca-ES" sz="2800" kern="1200" noProof="0" dirty="0"/>
        </a:p>
      </dsp:txBody>
      <dsp:txXfrm>
        <a:off x="1158161" y="2863428"/>
        <a:ext cx="7851366" cy="894096"/>
      </dsp:txXfrm>
    </dsp:sp>
    <dsp:sp modelId="{15B1798E-5830-4B19-84A1-ADF69C0CEBBE}">
      <dsp:nvSpPr>
        <dsp:cNvPr id="0" name=""/>
        <dsp:cNvSpPr/>
      </dsp:nvSpPr>
      <dsp:spPr>
        <a:xfrm>
          <a:off x="1008135" y="3757525"/>
          <a:ext cx="800139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988A2C-9EA2-461B-B229-F86916E8F2B1}">
      <dsp:nvSpPr>
        <dsp:cNvPr id="0" name=""/>
        <dsp:cNvSpPr/>
      </dsp:nvSpPr>
      <dsp:spPr>
        <a:xfrm>
          <a:off x="1158161" y="3802229"/>
          <a:ext cx="7851366" cy="8940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2800" kern="1200" noProof="0" dirty="0" smtClean="0"/>
            <a:t>Implantació massiva del vehicle elèctric en el transport per carretera</a:t>
          </a:r>
          <a:endParaRPr lang="ca-ES" sz="2800" kern="1200" noProof="0" dirty="0"/>
        </a:p>
      </dsp:txBody>
      <dsp:txXfrm>
        <a:off x="1158161" y="3802229"/>
        <a:ext cx="7851366" cy="894096"/>
      </dsp:txXfrm>
    </dsp:sp>
    <dsp:sp modelId="{F43CFC38-145D-4A36-A61B-E5750F2A82B8}">
      <dsp:nvSpPr>
        <dsp:cNvPr id="0" name=""/>
        <dsp:cNvSpPr/>
      </dsp:nvSpPr>
      <dsp:spPr>
        <a:xfrm>
          <a:off x="1008135" y="4696326"/>
          <a:ext cx="800139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22D215-54C4-49BB-BC57-6289AE8F66BB}">
      <dsp:nvSpPr>
        <dsp:cNvPr id="0" name=""/>
        <dsp:cNvSpPr/>
      </dsp:nvSpPr>
      <dsp:spPr>
        <a:xfrm>
          <a:off x="0" y="2335"/>
          <a:ext cx="1003881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A3F84A-72D3-458B-AEF6-A596D0DDDC75}">
      <dsp:nvSpPr>
        <dsp:cNvPr id="0" name=""/>
        <dsp:cNvSpPr/>
      </dsp:nvSpPr>
      <dsp:spPr>
        <a:xfrm>
          <a:off x="26823" y="0"/>
          <a:ext cx="1006692" cy="47776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a-ES" sz="2800" b="1" kern="1200" noProof="0" dirty="0"/>
        </a:p>
      </dsp:txBody>
      <dsp:txXfrm>
        <a:off x="26823" y="0"/>
        <a:ext cx="1006692" cy="4777642"/>
      </dsp:txXfrm>
    </dsp:sp>
    <dsp:sp modelId="{C46094CE-EF7B-4395-B054-44ACB3043C1F}">
      <dsp:nvSpPr>
        <dsp:cNvPr id="0" name=""/>
        <dsp:cNvSpPr/>
      </dsp:nvSpPr>
      <dsp:spPr>
        <a:xfrm>
          <a:off x="1157274" y="47358"/>
          <a:ext cx="7880467" cy="900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2800" kern="1200" noProof="0" dirty="0" smtClean="0"/>
            <a:t>Intensificarà la utilització del tren en el transport de persones i mercaderies</a:t>
          </a:r>
          <a:endParaRPr lang="ca-ES" sz="2800" kern="1200" noProof="0" dirty="0"/>
        </a:p>
      </dsp:txBody>
      <dsp:txXfrm>
        <a:off x="1157274" y="47358"/>
        <a:ext cx="7880467" cy="900473"/>
      </dsp:txXfrm>
    </dsp:sp>
    <dsp:sp modelId="{2B3BE270-8933-47D0-B9D9-4660D43BF173}">
      <dsp:nvSpPr>
        <dsp:cNvPr id="0" name=""/>
        <dsp:cNvSpPr/>
      </dsp:nvSpPr>
      <dsp:spPr>
        <a:xfrm>
          <a:off x="1006692" y="947832"/>
          <a:ext cx="803104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84B931-433B-4702-9F32-E54AE3D6F44B}">
      <dsp:nvSpPr>
        <dsp:cNvPr id="0" name=""/>
        <dsp:cNvSpPr/>
      </dsp:nvSpPr>
      <dsp:spPr>
        <a:xfrm>
          <a:off x="1157274" y="992856"/>
          <a:ext cx="7880467" cy="900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2800" kern="1200" noProof="0" dirty="0" smtClean="0"/>
            <a:t>Sector industrial amb una alta eficiència energètica</a:t>
          </a:r>
          <a:endParaRPr lang="ca-ES" sz="2800" kern="1200" noProof="0" dirty="0"/>
        </a:p>
      </dsp:txBody>
      <dsp:txXfrm>
        <a:off x="1157274" y="992856"/>
        <a:ext cx="7880467" cy="900473"/>
      </dsp:txXfrm>
    </dsp:sp>
    <dsp:sp modelId="{9CEAEC0C-BED2-4D00-9A66-F8AD1A08FB3C}">
      <dsp:nvSpPr>
        <dsp:cNvPr id="0" name=""/>
        <dsp:cNvSpPr/>
      </dsp:nvSpPr>
      <dsp:spPr>
        <a:xfrm>
          <a:off x="1006692" y="1893329"/>
          <a:ext cx="803104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2A175A-8E07-47BA-AA53-7C1A02F0EEEF}">
      <dsp:nvSpPr>
        <dsp:cNvPr id="0" name=""/>
        <dsp:cNvSpPr/>
      </dsp:nvSpPr>
      <dsp:spPr>
        <a:xfrm>
          <a:off x="1157274" y="1938353"/>
          <a:ext cx="7880467" cy="900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2800" kern="1200" noProof="0" dirty="0" smtClean="0"/>
            <a:t>Indústria electrificada amb energia elèctrica 100 % renovable i sense emissions de CO2 d’origen energètic</a:t>
          </a:r>
          <a:endParaRPr lang="ca-ES" sz="2800" kern="1200" noProof="0" dirty="0"/>
        </a:p>
      </dsp:txBody>
      <dsp:txXfrm>
        <a:off x="1157274" y="1938353"/>
        <a:ext cx="7880467" cy="900473"/>
      </dsp:txXfrm>
    </dsp:sp>
    <dsp:sp modelId="{E04FBE8A-5AC7-44D1-9E3E-5532D0546AD3}">
      <dsp:nvSpPr>
        <dsp:cNvPr id="0" name=""/>
        <dsp:cNvSpPr/>
      </dsp:nvSpPr>
      <dsp:spPr>
        <a:xfrm>
          <a:off x="1006692" y="2838827"/>
          <a:ext cx="803104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DE00AC-508A-4950-9985-B61430B7FCA9}">
      <dsp:nvSpPr>
        <dsp:cNvPr id="0" name=""/>
        <dsp:cNvSpPr/>
      </dsp:nvSpPr>
      <dsp:spPr>
        <a:xfrm>
          <a:off x="1157274" y="2883850"/>
          <a:ext cx="7880467" cy="900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2800" kern="1200" noProof="0" dirty="0" smtClean="0"/>
            <a:t>La bomba de calor tindrà un paper disruptiu</a:t>
          </a:r>
          <a:endParaRPr lang="ca-ES" sz="2800" kern="1200" noProof="0" dirty="0"/>
        </a:p>
      </dsp:txBody>
      <dsp:txXfrm>
        <a:off x="1157274" y="2883850"/>
        <a:ext cx="7880467" cy="900473"/>
      </dsp:txXfrm>
    </dsp:sp>
    <dsp:sp modelId="{E4EFF1E6-180D-404D-959D-DB59C615E0BF}">
      <dsp:nvSpPr>
        <dsp:cNvPr id="0" name=""/>
        <dsp:cNvSpPr/>
      </dsp:nvSpPr>
      <dsp:spPr>
        <a:xfrm>
          <a:off x="1006692" y="3784324"/>
          <a:ext cx="803104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84F281-317A-4F33-9849-1E9E9A4362DE}">
      <dsp:nvSpPr>
        <dsp:cNvPr id="0" name=""/>
        <dsp:cNvSpPr/>
      </dsp:nvSpPr>
      <dsp:spPr>
        <a:xfrm>
          <a:off x="1157274" y="3829348"/>
          <a:ext cx="7880467" cy="900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2800" kern="1200" noProof="0" dirty="0" smtClean="0"/>
            <a:t>El sector primari no tindrà emissions de CO2 d’origen energètic</a:t>
          </a:r>
          <a:endParaRPr lang="ca-ES" sz="2800" kern="1200" noProof="0" dirty="0"/>
        </a:p>
      </dsp:txBody>
      <dsp:txXfrm>
        <a:off x="1157274" y="3829348"/>
        <a:ext cx="7880467" cy="900473"/>
      </dsp:txXfrm>
    </dsp:sp>
    <dsp:sp modelId="{A801396D-EA37-4A73-88D5-15BDDEFBDCB9}">
      <dsp:nvSpPr>
        <dsp:cNvPr id="0" name=""/>
        <dsp:cNvSpPr/>
      </dsp:nvSpPr>
      <dsp:spPr>
        <a:xfrm>
          <a:off x="1006692" y="4729821"/>
          <a:ext cx="803104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AEF572-88AF-DA4C-B670-BE2C4F4A615C}" type="datetimeFigureOut">
              <a:rPr lang="es-ES_tradnl" smtClean="0"/>
              <a:t>05/10/2023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2D76BA-2090-6542-861A-06F754986E9E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405787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1BFC9D-32A3-B147-B728-62D46001E769}" type="datetimeFigureOut">
              <a:rPr lang="es-ES_tradnl" smtClean="0"/>
              <a:t>05/10/2023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EFA22A-D608-9C4C-82FF-FBC6FE41C529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00979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246188" y="1143000"/>
            <a:ext cx="4365625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EFA22A-D608-9C4C-82FF-FBC6FE41C529}" type="slidenum">
              <a:rPr lang="es-ES_tradnl" smtClean="0"/>
              <a:t>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33540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17"/>
          <p:cNvSpPr/>
          <p:nvPr userDrawn="1"/>
        </p:nvSpPr>
        <p:spPr>
          <a:xfrm>
            <a:off x="-103239" y="0"/>
            <a:ext cx="10958051" cy="767899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ca-ES" sz="1800" b="1" i="0" kern="1200" dirty="0" smtClean="0">
              <a:solidFill>
                <a:schemeClr val="lt1"/>
              </a:solidFill>
              <a:effectLst/>
              <a:latin typeface="+mn-lt"/>
              <a:ea typeface="+mn-ea"/>
              <a:cs typeface="+mn-cs"/>
            </a:endParaRPr>
          </a:p>
          <a:p>
            <a:pPr algn="ctr" fontAlgn="base"/>
            <a:endParaRPr lang="ca-ES" sz="1800" b="1" i="0" kern="1200" dirty="0" smtClean="0">
              <a:solidFill>
                <a:schemeClr val="lt1"/>
              </a:solidFill>
              <a:effectLst/>
              <a:latin typeface="+mn-lt"/>
              <a:ea typeface="+mn-ea"/>
              <a:cs typeface="+mn-cs"/>
            </a:endParaRPr>
          </a:p>
          <a:p>
            <a:pPr algn="ctr" fontAlgn="base"/>
            <a:endParaRPr lang="ca-ES" sz="1800" b="1" i="0" kern="1200" dirty="0" smtClean="0">
              <a:solidFill>
                <a:schemeClr val="lt1"/>
              </a:solidFill>
              <a:effectLst/>
              <a:latin typeface="+mn-lt"/>
              <a:ea typeface="+mn-ea"/>
              <a:cs typeface="+mn-cs"/>
            </a:endParaRPr>
          </a:p>
          <a:p>
            <a:pPr algn="ctr" fontAlgn="base"/>
            <a:endParaRPr lang="ca-ES" sz="1800" b="1" i="0" kern="1200" dirty="0" smtClean="0">
              <a:solidFill>
                <a:schemeClr val="lt1"/>
              </a:solidFill>
              <a:effectLst/>
              <a:latin typeface="+mn-lt"/>
              <a:ea typeface="+mn-ea"/>
              <a:cs typeface="+mn-cs"/>
            </a:endParaRPr>
          </a:p>
          <a:p>
            <a:pPr algn="ctr" fontAlgn="base"/>
            <a:endParaRPr lang="ca-ES" sz="1800" b="0" i="0" kern="1200" dirty="0" smtClean="0">
              <a:solidFill>
                <a:srgbClr val="0084F2"/>
              </a:solidFill>
              <a:effectLst/>
              <a:latin typeface="Century Gothic" panose="020B0502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  <a:p>
            <a:pPr algn="ctr" fontAlgn="base"/>
            <a:endParaRPr lang="ca-ES" sz="1800" b="0" i="0" kern="1200" dirty="0" smtClean="0">
              <a:solidFill>
                <a:srgbClr val="0084F2"/>
              </a:solidFill>
              <a:effectLst/>
              <a:latin typeface="Century Gothic" panose="020B0502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  <a:p>
            <a:pPr algn="ctr" fontAlgn="base"/>
            <a:endParaRPr lang="ca-ES" sz="1800" b="0" i="0" kern="1200" dirty="0" smtClean="0">
              <a:solidFill>
                <a:srgbClr val="0084F2"/>
              </a:solidFill>
              <a:effectLst/>
              <a:latin typeface="Century Gothic" panose="020B0502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  <a:p>
            <a:pPr algn="ctr" fontAlgn="base"/>
            <a:endParaRPr lang="ca-ES" sz="1800" b="0" i="0" kern="1200" dirty="0" smtClean="0">
              <a:solidFill>
                <a:srgbClr val="0084F2"/>
              </a:solidFill>
              <a:effectLst/>
              <a:latin typeface="Century Gothic" panose="020B0502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  <a:p>
            <a:pPr algn="ctr" fontAlgn="base"/>
            <a:r>
              <a:rPr lang="ca-ES" sz="1800" b="0" i="0" kern="1200" dirty="0" smtClean="0">
                <a:solidFill>
                  <a:srgbClr val="0084F2"/>
                </a:solidFill>
                <a:effectLst/>
                <a:latin typeface="Century Gothic" panose="020B0502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26-27 d'octubre 2023 | Fira Sabadell</a:t>
            </a:r>
            <a:endParaRPr lang="ca-ES" sz="3200" b="0" i="0" dirty="0">
              <a:solidFill>
                <a:srgbClr val="0084F2"/>
              </a:solidFill>
              <a:effectLst/>
              <a:latin typeface="Century Gothic" panose="020B0502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pic>
        <p:nvPicPr>
          <p:cNvPr id="5" name="Imatg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179" y="2025192"/>
            <a:ext cx="5433497" cy="2310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517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ángulo 17"/>
          <p:cNvSpPr/>
          <p:nvPr userDrawn="1"/>
        </p:nvSpPr>
        <p:spPr>
          <a:xfrm>
            <a:off x="284479" y="1325462"/>
            <a:ext cx="10149841" cy="5879206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3200" b="1" dirty="0">
              <a:solidFill>
                <a:srgbClr val="4CBCC7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cxnSp>
        <p:nvCxnSpPr>
          <p:cNvPr id="17" name="Conector recto 16"/>
          <p:cNvCxnSpPr/>
          <p:nvPr userDrawn="1"/>
        </p:nvCxnSpPr>
        <p:spPr>
          <a:xfrm flipV="1">
            <a:off x="284479" y="1291905"/>
            <a:ext cx="10149841" cy="33556"/>
          </a:xfrm>
          <a:prstGeom prst="line">
            <a:avLst/>
          </a:prstGeom>
          <a:ln w="28575">
            <a:solidFill>
              <a:srgbClr val="0084F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t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9259" y="240637"/>
            <a:ext cx="2190908" cy="931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189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 userDrawn="1"/>
        </p:nvSpPr>
        <p:spPr>
          <a:xfrm>
            <a:off x="304800" y="1325463"/>
            <a:ext cx="10073640" cy="6023295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3200" b="1" dirty="0">
              <a:solidFill>
                <a:srgbClr val="4CBCC7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10" name="Imat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9259" y="240637"/>
            <a:ext cx="2190908" cy="931780"/>
          </a:xfrm>
          <a:prstGeom prst="rect">
            <a:avLst/>
          </a:prstGeom>
        </p:spPr>
      </p:pic>
      <p:cxnSp>
        <p:nvCxnSpPr>
          <p:cNvPr id="11" name="Conector recto 16"/>
          <p:cNvCxnSpPr/>
          <p:nvPr userDrawn="1"/>
        </p:nvCxnSpPr>
        <p:spPr>
          <a:xfrm>
            <a:off x="304800" y="1325461"/>
            <a:ext cx="10073640" cy="2934"/>
          </a:xfrm>
          <a:prstGeom prst="line">
            <a:avLst/>
          </a:prstGeom>
          <a:ln w="28575">
            <a:solidFill>
              <a:srgbClr val="0084F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649729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emf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5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1"/>
          <p:cNvPicPr>
            <a:picLocks noChangeAspect="1"/>
          </p:cNvPicPr>
          <p:nvPr userDrawn="1"/>
        </p:nvPicPr>
        <p:blipFill rotWithShape="1">
          <a:blip r:embed="rId6"/>
          <a:srcRect l="14963" t="1" r="20843" b="4563"/>
          <a:stretch/>
        </p:blipFill>
        <p:spPr>
          <a:xfrm>
            <a:off x="-60960" y="1"/>
            <a:ext cx="10789920" cy="7604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597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2" r:id="rId2"/>
    <p:sldLayoutId id="2147483675" r:id="rId3"/>
  </p:sldLayoutIdLst>
  <p:timing>
    <p:tnLst>
      <p:par>
        <p:cTn id="1" dur="indefinite" restart="never" nodeType="tmRoot"/>
      </p:par>
    </p:tnLst>
  </p:timing>
  <p:txStyles>
    <p:titleStyle>
      <a:lvl1pPr algn="l" defTabSz="801884" rtl="0" eaLnBrk="1" latinLnBrk="0" hangingPunct="1">
        <a:lnSpc>
          <a:spcPct val="90000"/>
        </a:lnSpc>
        <a:spcBef>
          <a:spcPct val="0"/>
        </a:spcBef>
        <a:buNone/>
        <a:defRPr sz="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0471" indent="-200471" algn="l" defTabSz="801884" rtl="0" eaLnBrk="1" latinLnBrk="0" hangingPunct="1">
        <a:lnSpc>
          <a:spcPct val="90000"/>
        </a:lnSpc>
        <a:spcBef>
          <a:spcPts val="877"/>
        </a:spcBef>
        <a:buFont typeface="Arial"/>
        <a:buChar char="•"/>
        <a:defRPr sz="2456" kern="1200">
          <a:solidFill>
            <a:schemeClr val="tx1"/>
          </a:solidFill>
          <a:latin typeface="+mn-lt"/>
          <a:ea typeface="+mn-ea"/>
          <a:cs typeface="+mn-cs"/>
        </a:defRPr>
      </a:lvl1pPr>
      <a:lvl2pPr marL="601413" indent="-200471" algn="l" defTabSz="801884" rtl="0" eaLnBrk="1" latinLnBrk="0" hangingPunct="1">
        <a:lnSpc>
          <a:spcPct val="90000"/>
        </a:lnSpc>
        <a:spcBef>
          <a:spcPts val="439"/>
        </a:spcBef>
        <a:buFont typeface="Arial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02355" indent="-200471" algn="l" defTabSz="801884" rtl="0" eaLnBrk="1" latinLnBrk="0" hangingPunct="1">
        <a:lnSpc>
          <a:spcPct val="90000"/>
        </a:lnSpc>
        <a:spcBef>
          <a:spcPts val="439"/>
        </a:spcBef>
        <a:buFont typeface="Arial"/>
        <a:buChar char="•"/>
        <a:defRPr sz="1754" kern="1200">
          <a:solidFill>
            <a:schemeClr val="tx1"/>
          </a:solidFill>
          <a:latin typeface="+mn-lt"/>
          <a:ea typeface="+mn-ea"/>
          <a:cs typeface="+mn-cs"/>
        </a:defRPr>
      </a:lvl3pPr>
      <a:lvl4pPr marL="1403295" indent="-200471" algn="l" defTabSz="801884" rtl="0" eaLnBrk="1" latinLnBrk="0" hangingPunct="1">
        <a:lnSpc>
          <a:spcPct val="90000"/>
        </a:lnSpc>
        <a:spcBef>
          <a:spcPts val="439"/>
        </a:spcBef>
        <a:buFont typeface="Arial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804238" indent="-200471" algn="l" defTabSz="801884" rtl="0" eaLnBrk="1" latinLnBrk="0" hangingPunct="1">
        <a:lnSpc>
          <a:spcPct val="90000"/>
        </a:lnSpc>
        <a:spcBef>
          <a:spcPts val="439"/>
        </a:spcBef>
        <a:buFont typeface="Arial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205179" indent="-200471" algn="l" defTabSz="801884" rtl="0" eaLnBrk="1" latinLnBrk="0" hangingPunct="1">
        <a:lnSpc>
          <a:spcPct val="90000"/>
        </a:lnSpc>
        <a:spcBef>
          <a:spcPts val="439"/>
        </a:spcBef>
        <a:buFont typeface="Arial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606122" indent="-200471" algn="l" defTabSz="801884" rtl="0" eaLnBrk="1" latinLnBrk="0" hangingPunct="1">
        <a:lnSpc>
          <a:spcPct val="90000"/>
        </a:lnSpc>
        <a:spcBef>
          <a:spcPts val="439"/>
        </a:spcBef>
        <a:buFont typeface="Arial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3007063" indent="-200471" algn="l" defTabSz="801884" rtl="0" eaLnBrk="1" latinLnBrk="0" hangingPunct="1">
        <a:lnSpc>
          <a:spcPct val="90000"/>
        </a:lnSpc>
        <a:spcBef>
          <a:spcPts val="439"/>
        </a:spcBef>
        <a:buFont typeface="Arial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408005" indent="-200471" algn="l" defTabSz="801884" rtl="0" eaLnBrk="1" latinLnBrk="0" hangingPunct="1">
        <a:lnSpc>
          <a:spcPct val="90000"/>
        </a:lnSpc>
        <a:spcBef>
          <a:spcPts val="439"/>
        </a:spcBef>
        <a:buFont typeface="Arial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801884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1pPr>
      <a:lvl2pPr marL="400942" algn="l" defTabSz="801884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2pPr>
      <a:lvl3pPr marL="801884" algn="l" defTabSz="801884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3pPr>
      <a:lvl4pPr marL="1202825" algn="l" defTabSz="801884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603768" algn="l" defTabSz="801884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004709" algn="l" defTabSz="801884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405650" algn="l" defTabSz="801884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2806592" algn="l" defTabSz="801884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207534" algn="l" defTabSz="801884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sv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7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-91440" y="5486401"/>
            <a:ext cx="10959737" cy="129005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Rectángulo 2"/>
          <p:cNvSpPr/>
          <p:nvPr/>
        </p:nvSpPr>
        <p:spPr>
          <a:xfrm>
            <a:off x="811850" y="5867252"/>
            <a:ext cx="9626053" cy="52835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ts val="3400"/>
              </a:lnSpc>
            </a:pPr>
            <a:r>
              <a:rPr lang="es-ES" sz="2800" b="1" dirty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SESSIÓ: </a:t>
            </a:r>
            <a:r>
              <a:rPr lang="es-ES" sz="2800" b="1" dirty="0" err="1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L’electrificació</a:t>
            </a:r>
            <a:r>
              <a:rPr lang="es-ES" sz="2800" b="1" dirty="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 de les </a:t>
            </a:r>
            <a:r>
              <a:rPr lang="es-ES" sz="2800" b="1" dirty="0" err="1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xarxes</a:t>
            </a:r>
            <a:r>
              <a:rPr lang="es-ES" sz="2800" b="1" dirty="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lang="es-ES" sz="2800" b="1" dirty="0" err="1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transport</a:t>
            </a:r>
            <a:endParaRPr lang="es-ES_tradnl" sz="3200" b="1" dirty="0">
              <a:solidFill>
                <a:srgbClr val="0084F2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5" name="Gráfico 2">
            <a:extLst>
              <a:ext uri="{FF2B5EF4-FFF2-40B4-BE49-F238E27FC236}">
                <a16:creationId xmlns:a16="http://schemas.microsoft.com/office/drawing/2014/main" id="{A4AB3689-3794-0149-935E-2741DE11BA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216132" y="6718408"/>
            <a:ext cx="6367548" cy="787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04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40864" y="155126"/>
            <a:ext cx="732589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b="1" dirty="0" err="1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ELECTRIFICACIÓ</a:t>
            </a:r>
            <a:r>
              <a:rPr lang="es-ES" sz="3200" b="1" dirty="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 PER A LA </a:t>
            </a:r>
            <a:r>
              <a:rPr lang="es-ES" sz="3200" b="1" dirty="0" err="1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REDUCCIÓ</a:t>
            </a:r>
            <a:r>
              <a:rPr lang="es-ES" sz="3200" b="1" dirty="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lang="es-ES" sz="3200" b="1" dirty="0" err="1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CONTAMINANTS</a:t>
            </a:r>
            <a:endParaRPr lang="es-ES_tradnl" sz="3200" b="1" dirty="0">
              <a:solidFill>
                <a:srgbClr val="0084F2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91436" y="1822134"/>
            <a:ext cx="1018709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2000" i="1" dirty="0" smtClean="0">
                <a:solidFill>
                  <a:schemeClr val="bg1">
                    <a:lumMod val="50000"/>
                  </a:schemeClr>
                </a:solidFill>
              </a:rPr>
              <a:t>“La </a:t>
            </a:r>
            <a:r>
              <a:rPr lang="ca-ES" sz="2000" i="1" dirty="0">
                <a:solidFill>
                  <a:schemeClr val="bg1">
                    <a:lumMod val="50000"/>
                  </a:schemeClr>
                </a:solidFill>
              </a:rPr>
              <a:t>xarxa elèctrica no col·lapsarà a causa del creixement exponencial dels vehicles elèctrics. Afrontarà els 130 milions de vehicles elèctrics previstos a les carreteres l'any 2035. Però un cop la penetració dels vehicles </a:t>
            </a:r>
            <a:r>
              <a:rPr lang="ca-ES" sz="2000" i="1" dirty="0" smtClean="0">
                <a:solidFill>
                  <a:schemeClr val="bg1">
                    <a:lumMod val="50000"/>
                  </a:schemeClr>
                </a:solidFill>
              </a:rPr>
              <a:t>arribi </a:t>
            </a:r>
            <a:r>
              <a:rPr lang="ca-ES" sz="2000" i="1" dirty="0">
                <a:solidFill>
                  <a:schemeClr val="bg1">
                    <a:lumMod val="50000"/>
                  </a:schemeClr>
                </a:solidFill>
              </a:rPr>
              <a:t>al 50% en una xarxa de distribució urbana, la càrrega no gestionada podria provocar desviacions de tensió i afectar la qualitat del subministrament elèctric</a:t>
            </a:r>
            <a:r>
              <a:rPr lang="ca-ES" sz="2000" i="1" dirty="0" smtClean="0">
                <a:solidFill>
                  <a:schemeClr val="bg1">
                    <a:lumMod val="50000"/>
                  </a:schemeClr>
                </a:solidFill>
              </a:rPr>
              <a:t>.”</a:t>
            </a:r>
            <a:endParaRPr lang="ca-ES" sz="20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40864" y="1394847"/>
            <a:ext cx="82016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dirty="0" err="1" smtClean="0"/>
              <a:t>Power</a:t>
            </a:r>
            <a:r>
              <a:rPr lang="ca-ES" dirty="0" smtClean="0"/>
              <a:t> sector </a:t>
            </a:r>
            <a:r>
              <a:rPr lang="ca-ES" dirty="0" err="1" smtClean="0"/>
              <a:t>accelerating</a:t>
            </a:r>
            <a:r>
              <a:rPr lang="ca-ES" dirty="0" smtClean="0"/>
              <a:t> e-mobility-2022 </a:t>
            </a:r>
            <a:r>
              <a:rPr lang="ca-ES" dirty="0" err="1" smtClean="0"/>
              <a:t>Eurelectric</a:t>
            </a:r>
            <a:r>
              <a:rPr lang="ca-ES" dirty="0" smtClean="0"/>
              <a:t> report</a:t>
            </a:r>
            <a:endParaRPr lang="ca-ES" dirty="0"/>
          </a:p>
        </p:txBody>
      </p:sp>
      <p:pic>
        <p:nvPicPr>
          <p:cNvPr id="5" name="Imat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9001" y="3162633"/>
            <a:ext cx="7146656" cy="3866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26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40864" y="155126"/>
            <a:ext cx="732589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b="1" dirty="0" err="1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ELECTRIFICACIÓ</a:t>
            </a:r>
            <a:r>
              <a:rPr lang="es-ES" sz="3200" b="1" dirty="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 PER A LA </a:t>
            </a:r>
            <a:r>
              <a:rPr lang="es-ES" sz="3200" b="1" dirty="0" err="1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REDUCCIÓ</a:t>
            </a:r>
            <a:r>
              <a:rPr lang="es-ES" sz="3200" b="1" dirty="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lang="es-ES" sz="3200" b="1" dirty="0" err="1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CONTAMINANTS</a:t>
            </a:r>
            <a:endParaRPr lang="es-ES_tradnl" sz="3200" b="1" dirty="0">
              <a:solidFill>
                <a:srgbClr val="0084F2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96825" y="1774942"/>
            <a:ext cx="31213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b="1" dirty="0" err="1">
                <a:solidFill>
                  <a:srgbClr val="414042"/>
                </a:solidFill>
                <a:latin typeface="Qanelas-Bold"/>
              </a:rPr>
              <a:t>Highway</a:t>
            </a:r>
            <a:r>
              <a:rPr lang="ca-ES" b="1" dirty="0">
                <a:solidFill>
                  <a:srgbClr val="414042"/>
                </a:solidFill>
                <a:latin typeface="Qanelas-Bold"/>
              </a:rPr>
              <a:t> </a:t>
            </a:r>
            <a:r>
              <a:rPr lang="ca-ES" b="1" dirty="0" err="1">
                <a:solidFill>
                  <a:srgbClr val="414042"/>
                </a:solidFill>
                <a:latin typeface="Qanelas-Bold"/>
              </a:rPr>
              <a:t>corridor</a:t>
            </a:r>
            <a:r>
              <a:rPr lang="ca-ES" b="1" dirty="0">
                <a:solidFill>
                  <a:srgbClr val="414042"/>
                </a:solidFill>
                <a:latin typeface="Qanelas-Bold"/>
              </a:rPr>
              <a:t> </a:t>
            </a:r>
            <a:r>
              <a:rPr lang="ca-ES" b="1" dirty="0" err="1">
                <a:solidFill>
                  <a:srgbClr val="414042"/>
                </a:solidFill>
                <a:latin typeface="Qanelas-Bold"/>
              </a:rPr>
              <a:t>use</a:t>
            </a:r>
            <a:r>
              <a:rPr lang="ca-ES" b="1" dirty="0">
                <a:solidFill>
                  <a:srgbClr val="414042"/>
                </a:solidFill>
                <a:latin typeface="Qanelas-Bold"/>
              </a:rPr>
              <a:t> </a:t>
            </a:r>
            <a:r>
              <a:rPr lang="ca-ES" b="1" dirty="0" err="1">
                <a:solidFill>
                  <a:srgbClr val="414042"/>
                </a:solidFill>
                <a:latin typeface="Qanelas-Bold"/>
              </a:rPr>
              <a:t>case</a:t>
            </a:r>
            <a:endParaRPr lang="ca-ES" dirty="0"/>
          </a:p>
        </p:txBody>
      </p:sp>
      <p:pic>
        <p:nvPicPr>
          <p:cNvPr id="4" name="Imat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3143" y="2369240"/>
            <a:ext cx="3862378" cy="431546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312508" y="1549975"/>
            <a:ext cx="33030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414042"/>
                </a:solidFill>
                <a:latin typeface="Qanelas-Bold"/>
              </a:rPr>
              <a:t>Residential – urban use case – multi-unit dwelling</a:t>
            </a:r>
            <a:endParaRPr lang="ca-ES" dirty="0"/>
          </a:p>
        </p:txBody>
      </p:sp>
      <p:pic>
        <p:nvPicPr>
          <p:cNvPr id="6" name="Imat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6250" y="2369240"/>
            <a:ext cx="3864029" cy="4320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46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40864" y="155126"/>
            <a:ext cx="732589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b="1" dirty="0" err="1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ELECTRIFICACIÓ</a:t>
            </a:r>
            <a:r>
              <a:rPr lang="es-ES" sz="3200" b="1" dirty="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 PER A LA </a:t>
            </a:r>
            <a:r>
              <a:rPr lang="es-ES" sz="3200" b="1" dirty="0" err="1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REDUCCIÓ</a:t>
            </a:r>
            <a:r>
              <a:rPr lang="es-ES" sz="3200" b="1" dirty="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lang="es-ES" sz="3200" b="1" dirty="0" err="1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CONTAMINANTS</a:t>
            </a:r>
            <a:endParaRPr lang="es-ES_tradnl" sz="3200" b="1" dirty="0">
              <a:solidFill>
                <a:srgbClr val="0084F2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40864" y="1457088"/>
            <a:ext cx="98534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>
                <a:solidFill>
                  <a:schemeClr val="bg1">
                    <a:lumMod val="50000"/>
                  </a:schemeClr>
                </a:solidFill>
                <a:latin typeface="TT159t00"/>
              </a:rPr>
              <a:t>“Les </a:t>
            </a:r>
            <a:r>
              <a:rPr lang="es-ES" dirty="0" err="1">
                <a:solidFill>
                  <a:schemeClr val="bg1">
                    <a:lumMod val="50000"/>
                  </a:schemeClr>
                </a:solidFill>
                <a:latin typeface="TT159t00"/>
              </a:rPr>
              <a:t>necessitats</a:t>
            </a:r>
            <a:r>
              <a:rPr lang="es-ES" dirty="0">
                <a:solidFill>
                  <a:schemeClr val="bg1">
                    <a:lumMod val="50000"/>
                  </a:schemeClr>
                </a:solidFill>
                <a:latin typeface="TT159t00"/>
              </a:rPr>
              <a:t> </a:t>
            </a:r>
            <a:r>
              <a:rPr lang="es-ES" dirty="0" err="1">
                <a:solidFill>
                  <a:schemeClr val="bg1">
                    <a:lumMod val="50000"/>
                  </a:schemeClr>
                </a:solidFill>
                <a:latin typeface="TT159t00"/>
              </a:rPr>
              <a:t>d'inversió</a:t>
            </a:r>
            <a:r>
              <a:rPr lang="es-ES" dirty="0">
                <a:solidFill>
                  <a:schemeClr val="bg1">
                    <a:lumMod val="50000"/>
                  </a:schemeClr>
                </a:solidFill>
                <a:latin typeface="TT159t00"/>
              </a:rPr>
              <a:t> per </a:t>
            </a:r>
            <a:r>
              <a:rPr lang="es-ES" dirty="0" err="1">
                <a:solidFill>
                  <a:schemeClr val="bg1">
                    <a:lumMod val="50000"/>
                  </a:schemeClr>
                </a:solidFill>
                <a:latin typeface="TT159t00"/>
              </a:rPr>
              <a:t>fer</a:t>
            </a:r>
            <a:r>
              <a:rPr lang="es-ES" dirty="0">
                <a:solidFill>
                  <a:schemeClr val="bg1">
                    <a:lumMod val="50000"/>
                  </a:schemeClr>
                </a:solidFill>
                <a:latin typeface="TT159t00"/>
              </a:rPr>
              <a:t> </a:t>
            </a:r>
            <a:r>
              <a:rPr lang="es-ES" dirty="0" err="1">
                <a:solidFill>
                  <a:schemeClr val="bg1">
                    <a:lumMod val="50000"/>
                  </a:schemeClr>
                </a:solidFill>
                <a:latin typeface="TT159t00"/>
              </a:rPr>
              <a:t>front</a:t>
            </a:r>
            <a:r>
              <a:rPr lang="es-ES" dirty="0">
                <a:solidFill>
                  <a:schemeClr val="bg1">
                    <a:lumMod val="50000"/>
                  </a:schemeClr>
                </a:solidFill>
                <a:latin typeface="TT159t00"/>
              </a:rPr>
              <a:t> </a:t>
            </a:r>
            <a:r>
              <a:rPr lang="es-ES" dirty="0" smtClean="0">
                <a:solidFill>
                  <a:schemeClr val="bg1">
                    <a:lumMod val="50000"/>
                  </a:schemeClr>
                </a:solidFill>
                <a:latin typeface="TT159t00"/>
              </a:rPr>
              <a:t>al reptes </a:t>
            </a:r>
            <a:r>
              <a:rPr lang="es-ES" dirty="0" err="1">
                <a:solidFill>
                  <a:schemeClr val="bg1">
                    <a:lumMod val="50000"/>
                  </a:schemeClr>
                </a:solidFill>
                <a:latin typeface="TT159t00"/>
              </a:rPr>
              <a:t>pugen</a:t>
            </a:r>
            <a:r>
              <a:rPr lang="es-ES" dirty="0">
                <a:solidFill>
                  <a:schemeClr val="bg1">
                    <a:lumMod val="50000"/>
                  </a:schemeClr>
                </a:solidFill>
                <a:latin typeface="TT159t00"/>
              </a:rPr>
              <a:t> a </a:t>
            </a:r>
            <a:r>
              <a:rPr lang="es-ES" dirty="0" smtClean="0">
                <a:solidFill>
                  <a:schemeClr val="bg1">
                    <a:lumMod val="50000"/>
                  </a:schemeClr>
                </a:solidFill>
                <a:latin typeface="TT159t00"/>
              </a:rPr>
              <a:t>29 - 34 </a:t>
            </a:r>
            <a:r>
              <a:rPr lang="es-ES" dirty="0" err="1">
                <a:solidFill>
                  <a:schemeClr val="bg1">
                    <a:lumMod val="50000"/>
                  </a:schemeClr>
                </a:solidFill>
                <a:latin typeface="TT159t00"/>
              </a:rPr>
              <a:t>milers</a:t>
            </a:r>
            <a:r>
              <a:rPr lang="es-ES" dirty="0">
                <a:solidFill>
                  <a:schemeClr val="bg1">
                    <a:lumMod val="50000"/>
                  </a:schemeClr>
                </a:solidFill>
                <a:latin typeface="TT159t00"/>
              </a:rPr>
              <a:t> de </a:t>
            </a:r>
            <a:r>
              <a:rPr lang="es-ES" dirty="0" err="1">
                <a:solidFill>
                  <a:schemeClr val="bg1">
                    <a:lumMod val="50000"/>
                  </a:schemeClr>
                </a:solidFill>
                <a:latin typeface="TT159t00"/>
              </a:rPr>
              <a:t>milions</a:t>
            </a:r>
            <a:r>
              <a:rPr lang="es-ES" dirty="0">
                <a:solidFill>
                  <a:schemeClr val="bg1">
                    <a:lumMod val="50000"/>
                  </a:schemeClr>
                </a:solidFill>
                <a:latin typeface="TT159t00"/>
              </a:rPr>
              <a:t> </a:t>
            </a:r>
            <a:r>
              <a:rPr lang="es-ES" dirty="0" err="1">
                <a:solidFill>
                  <a:schemeClr val="bg1">
                    <a:lumMod val="50000"/>
                  </a:schemeClr>
                </a:solidFill>
                <a:latin typeface="TT159t00"/>
              </a:rPr>
              <a:t>d'euros</a:t>
            </a:r>
            <a:r>
              <a:rPr lang="es-ES" dirty="0">
                <a:solidFill>
                  <a:schemeClr val="bg1">
                    <a:lumMod val="50000"/>
                  </a:schemeClr>
                </a:solidFill>
                <a:latin typeface="TT159t00"/>
              </a:rPr>
              <a:t> </a:t>
            </a:r>
            <a:r>
              <a:rPr lang="es-ES" dirty="0" err="1" smtClean="0">
                <a:solidFill>
                  <a:schemeClr val="bg1">
                    <a:lumMod val="50000"/>
                  </a:schemeClr>
                </a:solidFill>
                <a:latin typeface="TT159t00"/>
              </a:rPr>
              <a:t>pels</a:t>
            </a:r>
            <a:r>
              <a:rPr lang="es-ES" dirty="0" smtClean="0">
                <a:solidFill>
                  <a:schemeClr val="bg1">
                    <a:lumMod val="50000"/>
                  </a:schemeClr>
                </a:solidFill>
                <a:latin typeface="TT159t00"/>
              </a:rPr>
              <a:t> </a:t>
            </a:r>
            <a:r>
              <a:rPr lang="es-ES" dirty="0" err="1">
                <a:solidFill>
                  <a:schemeClr val="bg1">
                    <a:lumMod val="50000"/>
                  </a:schemeClr>
                </a:solidFill>
                <a:latin typeface="TT159t00"/>
              </a:rPr>
              <a:t>operadors</a:t>
            </a:r>
            <a:r>
              <a:rPr lang="es-ES" dirty="0">
                <a:solidFill>
                  <a:schemeClr val="bg1">
                    <a:lumMod val="50000"/>
                  </a:schemeClr>
                </a:solidFill>
                <a:latin typeface="TT159t00"/>
              </a:rPr>
              <a:t> de </a:t>
            </a:r>
            <a:r>
              <a:rPr lang="es-ES" dirty="0" err="1">
                <a:solidFill>
                  <a:schemeClr val="bg1">
                    <a:lumMod val="50000"/>
                  </a:schemeClr>
                </a:solidFill>
                <a:latin typeface="TT159t00"/>
              </a:rPr>
              <a:t>xarxes</a:t>
            </a:r>
            <a:r>
              <a:rPr lang="es-ES" dirty="0">
                <a:solidFill>
                  <a:schemeClr val="bg1">
                    <a:lumMod val="50000"/>
                  </a:schemeClr>
                </a:solidFill>
                <a:latin typeface="TT159t00"/>
              </a:rPr>
              <a:t> </a:t>
            </a:r>
            <a:r>
              <a:rPr lang="es-ES" dirty="0" err="1">
                <a:solidFill>
                  <a:schemeClr val="bg1">
                    <a:lumMod val="50000"/>
                  </a:schemeClr>
                </a:solidFill>
                <a:latin typeface="TT159t00"/>
              </a:rPr>
              <a:t>elèctriques</a:t>
            </a:r>
            <a:r>
              <a:rPr lang="es-ES" dirty="0">
                <a:solidFill>
                  <a:schemeClr val="bg1">
                    <a:lumMod val="50000"/>
                  </a:schemeClr>
                </a:solidFill>
                <a:latin typeface="TT159t00"/>
              </a:rPr>
              <a:t> i </a:t>
            </a:r>
            <a:r>
              <a:rPr lang="es-ES" dirty="0" smtClean="0">
                <a:solidFill>
                  <a:schemeClr val="bg1">
                    <a:lumMod val="50000"/>
                  </a:schemeClr>
                </a:solidFill>
                <a:latin typeface="TT159t00"/>
              </a:rPr>
              <a:t>9 - 12 </a:t>
            </a:r>
            <a:r>
              <a:rPr lang="es-ES" dirty="0" err="1">
                <a:solidFill>
                  <a:schemeClr val="bg1">
                    <a:lumMod val="50000"/>
                  </a:schemeClr>
                </a:solidFill>
                <a:latin typeface="TT159t00"/>
              </a:rPr>
              <a:t>milers</a:t>
            </a:r>
            <a:r>
              <a:rPr lang="es-ES" dirty="0">
                <a:solidFill>
                  <a:schemeClr val="bg1">
                    <a:lumMod val="50000"/>
                  </a:schemeClr>
                </a:solidFill>
                <a:latin typeface="TT159t00"/>
              </a:rPr>
              <a:t> de </a:t>
            </a:r>
            <a:r>
              <a:rPr lang="es-ES" dirty="0" err="1">
                <a:solidFill>
                  <a:schemeClr val="bg1">
                    <a:lumMod val="50000"/>
                  </a:schemeClr>
                </a:solidFill>
                <a:latin typeface="TT159t00"/>
              </a:rPr>
              <a:t>milions</a:t>
            </a:r>
            <a:r>
              <a:rPr lang="es-ES" dirty="0">
                <a:solidFill>
                  <a:schemeClr val="bg1">
                    <a:lumMod val="50000"/>
                  </a:schemeClr>
                </a:solidFill>
                <a:latin typeface="TT159t00"/>
              </a:rPr>
              <a:t> </a:t>
            </a:r>
            <a:r>
              <a:rPr lang="es-ES" dirty="0" err="1">
                <a:solidFill>
                  <a:schemeClr val="bg1">
                    <a:lumMod val="50000"/>
                  </a:schemeClr>
                </a:solidFill>
                <a:latin typeface="TT159t00"/>
              </a:rPr>
              <a:t>d'euros</a:t>
            </a:r>
            <a:r>
              <a:rPr lang="es-ES" dirty="0">
                <a:solidFill>
                  <a:schemeClr val="bg1">
                    <a:lumMod val="50000"/>
                  </a:schemeClr>
                </a:solidFill>
                <a:latin typeface="TT159t00"/>
              </a:rPr>
              <a:t> </a:t>
            </a:r>
            <a:r>
              <a:rPr lang="es-ES" dirty="0" err="1">
                <a:solidFill>
                  <a:schemeClr val="bg1">
                    <a:lumMod val="50000"/>
                  </a:schemeClr>
                </a:solidFill>
                <a:latin typeface="TT159t00"/>
              </a:rPr>
              <a:t>d'altres</a:t>
            </a:r>
            <a:r>
              <a:rPr lang="es-ES" dirty="0">
                <a:solidFill>
                  <a:schemeClr val="bg1">
                    <a:lumMod val="50000"/>
                  </a:schemeClr>
                </a:solidFill>
                <a:latin typeface="TT159t00"/>
              </a:rPr>
              <a:t> </a:t>
            </a:r>
            <a:r>
              <a:rPr lang="es-ES" dirty="0" err="1" smtClean="0">
                <a:solidFill>
                  <a:schemeClr val="bg1">
                    <a:lumMod val="50000"/>
                  </a:schemeClr>
                </a:solidFill>
                <a:latin typeface="TT159t00"/>
              </a:rPr>
              <a:t>agents</a:t>
            </a:r>
            <a:r>
              <a:rPr lang="es-ES" dirty="0" smtClean="0">
                <a:solidFill>
                  <a:schemeClr val="bg1">
                    <a:lumMod val="50000"/>
                  </a:schemeClr>
                </a:solidFill>
                <a:latin typeface="TT159t00"/>
              </a:rPr>
              <a:t>.”</a:t>
            </a:r>
            <a:endParaRPr lang="ca-ES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Imat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7002" y="2217460"/>
            <a:ext cx="6468588" cy="424696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68952" y="6603958"/>
            <a:ext cx="93782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>
                <a:solidFill>
                  <a:schemeClr val="bg1">
                    <a:lumMod val="50000"/>
                  </a:schemeClr>
                </a:solidFill>
                <a:latin typeface="TT159t00"/>
              </a:rPr>
              <a:t>“Les </a:t>
            </a:r>
            <a:r>
              <a:rPr lang="es-ES" dirty="0" err="1">
                <a:solidFill>
                  <a:schemeClr val="bg1">
                    <a:lumMod val="50000"/>
                  </a:schemeClr>
                </a:solidFill>
                <a:latin typeface="TT159t00"/>
              </a:rPr>
              <a:t>inversions</a:t>
            </a:r>
            <a:r>
              <a:rPr lang="es-ES" dirty="0">
                <a:solidFill>
                  <a:schemeClr val="bg1">
                    <a:lumMod val="50000"/>
                  </a:schemeClr>
                </a:solidFill>
                <a:latin typeface="TT159t00"/>
              </a:rPr>
              <a:t> en </a:t>
            </a:r>
            <a:r>
              <a:rPr lang="es-ES" dirty="0" err="1">
                <a:solidFill>
                  <a:schemeClr val="bg1">
                    <a:lumMod val="50000"/>
                  </a:schemeClr>
                </a:solidFill>
                <a:latin typeface="TT159t00"/>
              </a:rPr>
              <a:t>xarxes</a:t>
            </a:r>
            <a:r>
              <a:rPr lang="es-ES" dirty="0">
                <a:solidFill>
                  <a:schemeClr val="bg1">
                    <a:lumMod val="50000"/>
                  </a:schemeClr>
                </a:solidFill>
                <a:latin typeface="TT159t00"/>
              </a:rPr>
              <a:t> </a:t>
            </a:r>
            <a:r>
              <a:rPr lang="es-ES" dirty="0" err="1">
                <a:solidFill>
                  <a:schemeClr val="bg1">
                    <a:lumMod val="50000"/>
                  </a:schemeClr>
                </a:solidFill>
                <a:latin typeface="TT159t00"/>
              </a:rPr>
              <a:t>estimades</a:t>
            </a:r>
            <a:r>
              <a:rPr lang="es-ES" dirty="0">
                <a:solidFill>
                  <a:schemeClr val="bg1">
                    <a:lumMod val="50000"/>
                  </a:schemeClr>
                </a:solidFill>
                <a:latin typeface="TT159t00"/>
              </a:rPr>
              <a:t> per al </a:t>
            </a:r>
            <a:r>
              <a:rPr lang="es-ES" dirty="0" err="1">
                <a:solidFill>
                  <a:schemeClr val="bg1">
                    <a:lumMod val="50000"/>
                  </a:schemeClr>
                </a:solidFill>
                <a:latin typeface="TT159t00"/>
              </a:rPr>
              <a:t>període</a:t>
            </a:r>
            <a:r>
              <a:rPr lang="es-ES" dirty="0">
                <a:solidFill>
                  <a:schemeClr val="bg1">
                    <a:lumMod val="50000"/>
                  </a:schemeClr>
                </a:solidFill>
                <a:latin typeface="TT159t00"/>
              </a:rPr>
              <a:t> 2017-2030 </a:t>
            </a:r>
            <a:r>
              <a:rPr lang="es-ES" dirty="0" err="1">
                <a:solidFill>
                  <a:schemeClr val="bg1">
                    <a:lumMod val="50000"/>
                  </a:schemeClr>
                </a:solidFill>
                <a:latin typeface="TT159t00"/>
              </a:rPr>
              <a:t>estan</a:t>
            </a:r>
            <a:r>
              <a:rPr lang="es-ES" dirty="0">
                <a:solidFill>
                  <a:schemeClr val="bg1">
                    <a:lumMod val="50000"/>
                  </a:schemeClr>
                </a:solidFill>
                <a:latin typeface="TT159t00"/>
              </a:rPr>
              <a:t> en </a:t>
            </a:r>
            <a:r>
              <a:rPr lang="es-ES" dirty="0" err="1">
                <a:solidFill>
                  <a:schemeClr val="bg1">
                    <a:lumMod val="50000"/>
                  </a:schemeClr>
                </a:solidFill>
                <a:latin typeface="TT159t00"/>
              </a:rPr>
              <a:t>línia</a:t>
            </a:r>
            <a:r>
              <a:rPr lang="es-ES" dirty="0">
                <a:solidFill>
                  <a:schemeClr val="bg1">
                    <a:lumMod val="50000"/>
                  </a:schemeClr>
                </a:solidFill>
                <a:latin typeface="TT159t00"/>
              </a:rPr>
              <a:t> </a:t>
            </a:r>
            <a:r>
              <a:rPr lang="es-ES" dirty="0" err="1">
                <a:solidFill>
                  <a:schemeClr val="bg1">
                    <a:lumMod val="50000"/>
                  </a:schemeClr>
                </a:solidFill>
                <a:latin typeface="TT159t00"/>
              </a:rPr>
              <a:t>amb</a:t>
            </a:r>
            <a:r>
              <a:rPr lang="es-ES" dirty="0">
                <a:solidFill>
                  <a:schemeClr val="bg1">
                    <a:lumMod val="50000"/>
                  </a:schemeClr>
                </a:solidFill>
                <a:latin typeface="TT159t00"/>
              </a:rPr>
              <a:t> les </a:t>
            </a:r>
            <a:r>
              <a:rPr lang="es-ES" dirty="0" err="1">
                <a:solidFill>
                  <a:schemeClr val="bg1">
                    <a:lumMod val="50000"/>
                  </a:schemeClr>
                </a:solidFill>
                <a:latin typeface="TT159t00"/>
              </a:rPr>
              <a:t>inversions</a:t>
            </a:r>
            <a:r>
              <a:rPr lang="es-ES" dirty="0">
                <a:solidFill>
                  <a:schemeClr val="bg1">
                    <a:lumMod val="50000"/>
                  </a:schemeClr>
                </a:solidFill>
                <a:latin typeface="TT159t00"/>
              </a:rPr>
              <a:t> </a:t>
            </a:r>
            <a:r>
              <a:rPr lang="es-ES" dirty="0" err="1">
                <a:solidFill>
                  <a:schemeClr val="bg1">
                    <a:lumMod val="50000"/>
                  </a:schemeClr>
                </a:solidFill>
                <a:latin typeface="TT159t00"/>
              </a:rPr>
              <a:t>històriques</a:t>
            </a:r>
            <a:r>
              <a:rPr lang="es-ES" dirty="0">
                <a:solidFill>
                  <a:schemeClr val="bg1">
                    <a:lumMod val="50000"/>
                  </a:schemeClr>
                </a:solidFill>
                <a:latin typeface="TT159t00"/>
              </a:rPr>
              <a:t> i per sota dels </a:t>
            </a:r>
            <a:r>
              <a:rPr lang="es-ES" dirty="0" err="1">
                <a:solidFill>
                  <a:schemeClr val="bg1">
                    <a:lumMod val="50000"/>
                  </a:schemeClr>
                </a:solidFill>
                <a:latin typeface="TT159t00"/>
              </a:rPr>
              <a:t>límits</a:t>
            </a:r>
            <a:r>
              <a:rPr lang="es-ES" dirty="0">
                <a:solidFill>
                  <a:schemeClr val="bg1">
                    <a:lumMod val="50000"/>
                  </a:schemeClr>
                </a:solidFill>
                <a:latin typeface="TT159t00"/>
              </a:rPr>
              <a:t> </a:t>
            </a:r>
            <a:r>
              <a:rPr lang="es-ES" dirty="0" err="1">
                <a:solidFill>
                  <a:schemeClr val="bg1">
                    <a:lumMod val="50000"/>
                  </a:schemeClr>
                </a:solidFill>
                <a:latin typeface="TT159t00"/>
              </a:rPr>
              <a:t>reguladors</a:t>
            </a:r>
            <a:r>
              <a:rPr lang="ca-ES" dirty="0" smtClean="0">
                <a:solidFill>
                  <a:schemeClr val="bg1">
                    <a:lumMod val="50000"/>
                  </a:schemeClr>
                </a:solidFill>
                <a:latin typeface="TT159t00"/>
              </a:rPr>
              <a:t>.”</a:t>
            </a:r>
            <a:endParaRPr lang="ca-E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648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40864" y="155126"/>
            <a:ext cx="732589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b="1" dirty="0" err="1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ELECTRIFICACIÓ</a:t>
            </a:r>
            <a:r>
              <a:rPr lang="es-ES" sz="3200" b="1" dirty="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 PER A LA </a:t>
            </a:r>
            <a:r>
              <a:rPr lang="es-ES" sz="3200" b="1" dirty="0" err="1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REDUCCIÓ</a:t>
            </a:r>
            <a:r>
              <a:rPr lang="es-ES" sz="3200" b="1" dirty="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lang="es-ES" sz="3200" b="1" dirty="0" err="1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CONTAMINANTS</a:t>
            </a:r>
            <a:endParaRPr lang="es-ES_tradnl" sz="3200" b="1" dirty="0">
              <a:solidFill>
                <a:srgbClr val="0084F2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" name="QuadreDeText 2"/>
          <p:cNvSpPr txBox="1"/>
          <p:nvPr/>
        </p:nvSpPr>
        <p:spPr>
          <a:xfrm>
            <a:off x="4473146" y="3414639"/>
            <a:ext cx="16377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3200" b="1" dirty="0" smtClean="0"/>
              <a:t>GRÀCIES</a:t>
            </a:r>
            <a:endParaRPr lang="ca-ES" sz="3200" b="1" dirty="0"/>
          </a:p>
        </p:txBody>
      </p:sp>
    </p:spTree>
    <p:extLst>
      <p:ext uri="{BB962C8B-B14F-4D97-AF65-F5344CB8AC3E}">
        <p14:creationId xmlns:p14="http://schemas.microsoft.com/office/powerpoint/2010/main" val="3449033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40864" y="155126"/>
            <a:ext cx="732589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b="1" dirty="0" err="1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ELECTRIFICACIÓ</a:t>
            </a:r>
            <a:r>
              <a:rPr lang="es-ES" sz="3200" b="1" dirty="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 PER A LA </a:t>
            </a:r>
            <a:r>
              <a:rPr lang="es-ES" sz="3200" b="1" dirty="0" err="1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REDUCCIÓ</a:t>
            </a:r>
            <a:r>
              <a:rPr lang="es-ES" sz="3200" b="1" dirty="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lang="es-ES" sz="3200" b="1" dirty="0" err="1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CONTAMINANTS</a:t>
            </a:r>
            <a:endParaRPr lang="es-ES_tradnl" sz="3200" b="1" dirty="0">
              <a:solidFill>
                <a:srgbClr val="0084F2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79552" y="1345518"/>
            <a:ext cx="839488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a-ES" sz="2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R="0" algn="just"/>
            <a:r>
              <a:rPr lang="ca-ES" sz="2800" dirty="0"/>
              <a:t>L’Institut Català d’Energia (ICAEN) ha publicat </a:t>
            </a:r>
            <a:endParaRPr lang="ca-ES" sz="2800" dirty="0" smtClean="0"/>
          </a:p>
          <a:p>
            <a:pPr marR="0" algn="just"/>
            <a:r>
              <a:rPr lang="ca-ES" sz="2800" dirty="0" smtClean="0"/>
              <a:t>la </a:t>
            </a:r>
            <a:r>
              <a:rPr lang="ca-ES" sz="2800" dirty="0"/>
              <a:t>Prospectiva Energètica de Catalunya 2050, </a:t>
            </a:r>
            <a:endParaRPr lang="ca-ES" sz="2800" dirty="0" smtClean="0"/>
          </a:p>
          <a:p>
            <a:pPr marR="0" algn="just"/>
            <a:r>
              <a:rPr lang="ca-ES" sz="2800" dirty="0" smtClean="0"/>
              <a:t>el </a:t>
            </a:r>
            <a:r>
              <a:rPr lang="ca-ES" sz="2800" dirty="0"/>
              <a:t>document que </a:t>
            </a:r>
            <a:r>
              <a:rPr lang="ca-ES" sz="2800" b="1" dirty="0"/>
              <a:t>orienta la transició energètica </a:t>
            </a:r>
            <a:endParaRPr lang="ca-ES" sz="2800" b="1" dirty="0" smtClean="0"/>
          </a:p>
          <a:p>
            <a:pPr marR="0" algn="just"/>
            <a:r>
              <a:rPr lang="ca-ES" sz="2800" b="1" dirty="0" smtClean="0"/>
              <a:t>del </a:t>
            </a:r>
            <a:r>
              <a:rPr lang="ca-ES" sz="2800" b="1" dirty="0"/>
              <a:t>país cap a la neutralitat climàtica </a:t>
            </a:r>
            <a:r>
              <a:rPr lang="ca-ES" sz="2800" dirty="0"/>
              <a:t>del </a:t>
            </a:r>
            <a:endParaRPr lang="ca-ES" sz="2800" dirty="0" smtClean="0"/>
          </a:p>
          <a:p>
            <a:pPr marR="0" algn="just"/>
            <a:r>
              <a:rPr lang="ca-ES" sz="2800" dirty="0" smtClean="0"/>
              <a:t>sistema energètic </a:t>
            </a:r>
            <a:r>
              <a:rPr lang="ca-ES" sz="2800" dirty="0"/>
              <a:t>català</a:t>
            </a:r>
            <a:r>
              <a:rPr lang="ca-ES" sz="2800" dirty="0" smtClean="0"/>
              <a:t>.</a:t>
            </a:r>
          </a:p>
          <a:p>
            <a:pPr marR="0" algn="just"/>
            <a:endParaRPr lang="ca-ES" sz="280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R="0" algn="just"/>
            <a:endParaRPr lang="ca-ES" sz="280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R="0" algn="just"/>
            <a:r>
              <a:rPr lang="ca-ES" sz="2800" dirty="0"/>
              <a:t>La </a:t>
            </a:r>
            <a:r>
              <a:rPr lang="ca-ES" sz="2800" b="1" dirty="0" err="1" smtClean="0"/>
              <a:t>PROENCAT</a:t>
            </a:r>
            <a:r>
              <a:rPr lang="ca-ES" sz="2800" b="1" dirty="0" smtClean="0"/>
              <a:t> 2050 </a:t>
            </a:r>
            <a:r>
              <a:rPr lang="ca-ES" sz="2800" dirty="0" smtClean="0"/>
              <a:t>analitza </a:t>
            </a:r>
            <a:r>
              <a:rPr lang="ca-ES" sz="2800" dirty="0"/>
              <a:t>els avantatges i inconvenients de les diferents opcions i </a:t>
            </a:r>
            <a:r>
              <a:rPr lang="ca-ES" sz="2800" dirty="0" smtClean="0"/>
              <a:t>defineix les </a:t>
            </a:r>
            <a:r>
              <a:rPr lang="ca-ES" sz="2800" dirty="0"/>
              <a:t>estratègies que han de configurar el full de ruta de la transició energètica a Catalunya.</a:t>
            </a:r>
            <a:endParaRPr lang="ca-ES" sz="28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5" name="Imat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5793" y="1232344"/>
            <a:ext cx="3272168" cy="3382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47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40864" y="155126"/>
            <a:ext cx="732589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b="1" dirty="0" err="1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ELECTRIFICACIÓ</a:t>
            </a:r>
            <a:r>
              <a:rPr lang="es-ES" sz="3200" b="1" dirty="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 PER A LA </a:t>
            </a:r>
            <a:r>
              <a:rPr lang="es-ES" sz="3200" b="1" dirty="0" err="1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REDUCCIÓ</a:t>
            </a:r>
            <a:r>
              <a:rPr lang="es-ES" sz="3200" b="1" dirty="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lang="es-ES" sz="3200" b="1" dirty="0" err="1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CONTAMINANTS</a:t>
            </a:r>
            <a:endParaRPr lang="es-ES_tradnl" sz="3200" b="1" dirty="0">
              <a:solidFill>
                <a:srgbClr val="0084F2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3" name="Imatge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68411" y="1974747"/>
            <a:ext cx="9459537" cy="4586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95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40864" y="155126"/>
            <a:ext cx="732589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b="1" dirty="0" err="1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ELECTRIFICACIÓ</a:t>
            </a:r>
            <a:r>
              <a:rPr lang="es-ES" sz="3200" b="1" dirty="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 PER A LA </a:t>
            </a:r>
            <a:r>
              <a:rPr lang="es-ES" sz="3200" b="1" dirty="0" err="1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REDUCCIÓ</a:t>
            </a:r>
            <a:r>
              <a:rPr lang="es-ES" sz="3200" b="1" dirty="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lang="es-ES" sz="3200" b="1" dirty="0" err="1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CONTAMINANTS</a:t>
            </a:r>
            <a:endParaRPr lang="es-ES_tradnl" sz="3200" b="1" dirty="0">
              <a:solidFill>
                <a:srgbClr val="0084F2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788338065"/>
              </p:ext>
            </p:extLst>
          </p:nvPr>
        </p:nvGraphicFramePr>
        <p:xfrm>
          <a:off x="340864" y="1488741"/>
          <a:ext cx="10001741" cy="47484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tg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01883" y="6050664"/>
            <a:ext cx="2540722" cy="1202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191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22D215-54C4-49BB-BC57-6289AE8F66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5A3F84A-72D3-458B-AEF6-A596D0DDDC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B3BE270-8933-47D0-B9D9-4660D43BF1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46094CE-EF7B-4395-B054-44ACB3043C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3CFF1B2-05A9-4E85-A9E6-ACF6850E44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D0C5D82-2420-4083-9FE0-BA17C9A68F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D1F3D88-967B-4A71-BBA7-CE867D4F31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A46B6BC-D298-4D74-961F-3408ED7761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5B1798E-5830-4B19-84A1-ADF69C0CEB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AFD1618-7240-4EF0-8315-F611C32C53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43CFC38-145D-4A36-A61B-E5750F2A82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6988A2C-9EA2-461B-B229-F86916E8F2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40864" y="155126"/>
            <a:ext cx="732589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b="1" dirty="0" err="1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ELECTRIFICACIÓ</a:t>
            </a:r>
            <a:r>
              <a:rPr lang="es-ES" sz="3200" b="1" dirty="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 PER A LA </a:t>
            </a:r>
            <a:r>
              <a:rPr lang="es-ES" sz="3200" b="1" dirty="0" err="1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REDUCCIÓ</a:t>
            </a:r>
            <a:r>
              <a:rPr lang="es-ES" sz="3200" b="1" dirty="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lang="es-ES" sz="3200" b="1" dirty="0" err="1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CONTAMINANTS</a:t>
            </a:r>
            <a:endParaRPr lang="es-ES_tradnl" sz="3200" b="1" dirty="0">
              <a:solidFill>
                <a:srgbClr val="0084F2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770214070"/>
              </p:ext>
            </p:extLst>
          </p:nvPr>
        </p:nvGraphicFramePr>
        <p:xfrm>
          <a:off x="340864" y="1584382"/>
          <a:ext cx="10038812" cy="4782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Imatg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01883" y="6050664"/>
            <a:ext cx="2540722" cy="1202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418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A222D215-54C4-49BB-BC57-6289AE8F66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65A3F84A-72D3-458B-AEF6-A596D0DDDC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2B3BE270-8933-47D0-B9D9-4660D43BF1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46094CE-EF7B-4395-B054-44ACB3043C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9CEAEC0C-BED2-4D00-9A66-F8AD1A08FB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6984B931-433B-4702-9F32-E54AE3D6F4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E04FBE8A-5AC7-44D1-9E3E-5532D0546A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D2A175A-8E07-47BA-AA53-7C1A02F0EE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E4EFF1E6-180D-404D-959D-DB59C615E0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1DE00AC-508A-4950-9985-B61430B7FC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A801396D-EA37-4A73-88D5-15BDDEFBDC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B84F281-317A-4F33-9849-1E9E9A4362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40864" y="155126"/>
            <a:ext cx="732589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b="1" dirty="0" err="1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ELECTRIFICACIÓ</a:t>
            </a:r>
            <a:r>
              <a:rPr lang="es-ES" sz="3200" b="1" dirty="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 PER A LA </a:t>
            </a:r>
            <a:r>
              <a:rPr lang="es-ES" sz="3200" b="1" dirty="0" err="1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REDUCCIÓ</a:t>
            </a:r>
            <a:r>
              <a:rPr lang="es-ES" sz="3200" b="1" dirty="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lang="es-ES" sz="3200" b="1" dirty="0" err="1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CONTAMINANTS</a:t>
            </a:r>
            <a:endParaRPr lang="es-ES_tradnl" sz="3200" b="1" dirty="0">
              <a:solidFill>
                <a:srgbClr val="0084F2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" name="QuadreDeText 2"/>
          <p:cNvSpPr txBox="1"/>
          <p:nvPr/>
        </p:nvSpPr>
        <p:spPr>
          <a:xfrm>
            <a:off x="593125" y="1594021"/>
            <a:ext cx="96811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000" b="1" dirty="0" smtClean="0"/>
              <a:t>Maximitzar l’electrificació de les xarxes de transport</a:t>
            </a:r>
          </a:p>
          <a:p>
            <a:endParaRPr lang="ca-ES" sz="2000" b="1" dirty="0"/>
          </a:p>
          <a:p>
            <a:r>
              <a:rPr lang="ca-ES" sz="2000" b="1" dirty="0" smtClean="0"/>
              <a:t>La combustió d’hidrogen no genera CO2 però sí altres contaminants.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a-ES" sz="2000" dirty="0"/>
              <a:t>Igual que el gas natural, la combustió d'hidrogen a altes temperatures produeix </a:t>
            </a:r>
            <a:r>
              <a:rPr lang="ca-ES" sz="2000" dirty="0" err="1" smtClean="0"/>
              <a:t>Nox</a:t>
            </a:r>
            <a:r>
              <a:rPr lang="ca-ES" sz="2000" dirty="0" smtClean="0"/>
              <a:t> les </a:t>
            </a:r>
            <a:r>
              <a:rPr lang="ca-ES" sz="2000" dirty="0"/>
              <a:t>emissions del qual han de ser permeses per un regulador ambiental i controlades.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a-ES" sz="2000" dirty="0" smtClean="0"/>
              <a:t>La </a:t>
            </a:r>
            <a:r>
              <a:rPr lang="ca-ES" sz="2000" dirty="0"/>
              <a:t>composició molecular de l'hidrogen significa que produeix òxid de nitrogen (</a:t>
            </a:r>
            <a:r>
              <a:rPr lang="ca-ES" sz="2000" dirty="0" err="1"/>
              <a:t>NOx</a:t>
            </a:r>
            <a:r>
              <a:rPr lang="ca-ES" sz="2000" dirty="0"/>
              <a:t>) de manera diferent que el gas natural basat en metà.</a:t>
            </a:r>
          </a:p>
        </p:txBody>
      </p:sp>
      <p:pic>
        <p:nvPicPr>
          <p:cNvPr id="4" name="Imat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096" y="3840791"/>
            <a:ext cx="7947916" cy="3268580"/>
          </a:xfrm>
          <a:prstGeom prst="rect">
            <a:avLst/>
          </a:prstGeom>
        </p:spPr>
      </p:pic>
      <p:pic>
        <p:nvPicPr>
          <p:cNvPr id="5" name="Imat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25012" y="6462557"/>
            <a:ext cx="1908737" cy="646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70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40864" y="155126"/>
            <a:ext cx="732589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b="1" dirty="0" err="1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ELECTRIFICACIÓ</a:t>
            </a:r>
            <a:r>
              <a:rPr lang="es-ES" sz="3200" b="1" dirty="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 PER A LA </a:t>
            </a:r>
            <a:r>
              <a:rPr lang="es-ES" sz="3200" b="1" dirty="0" err="1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REDUCCIÓ</a:t>
            </a:r>
            <a:r>
              <a:rPr lang="es-ES" sz="3200" b="1" dirty="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lang="es-ES" sz="3200" b="1" dirty="0" err="1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CONTAMINANTS</a:t>
            </a:r>
            <a:endParaRPr lang="es-ES_tradnl" sz="3200" b="1" dirty="0">
              <a:solidFill>
                <a:srgbClr val="0084F2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3" name="Imat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975" y="1593733"/>
            <a:ext cx="9650245" cy="5293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100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40864" y="155126"/>
            <a:ext cx="732589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b="1" dirty="0" err="1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ELECTRIFICACIÓ</a:t>
            </a:r>
            <a:r>
              <a:rPr lang="es-ES" sz="3200" b="1" dirty="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 PER A LA </a:t>
            </a:r>
            <a:r>
              <a:rPr lang="es-ES" sz="3200" b="1" dirty="0" err="1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REDUCCIÓ</a:t>
            </a:r>
            <a:r>
              <a:rPr lang="es-ES" sz="3200" b="1" dirty="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lang="es-ES" sz="3200" b="1" dirty="0" err="1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CONTAMINANTS</a:t>
            </a:r>
            <a:endParaRPr lang="es-ES_tradnl" sz="3200" b="1" dirty="0">
              <a:solidFill>
                <a:srgbClr val="0084F2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4" name="Imat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9997" y="1982930"/>
            <a:ext cx="8715408" cy="4699804"/>
          </a:xfrm>
          <a:prstGeom prst="rect">
            <a:avLst/>
          </a:prstGeom>
        </p:spPr>
      </p:pic>
      <p:sp>
        <p:nvSpPr>
          <p:cNvPr id="5" name="QuadreDeText 4"/>
          <p:cNvSpPr txBox="1"/>
          <p:nvPr/>
        </p:nvSpPr>
        <p:spPr>
          <a:xfrm>
            <a:off x="1501292" y="6682734"/>
            <a:ext cx="61654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400" baseline="30000" dirty="0"/>
              <a:t>1</a:t>
            </a:r>
            <a:r>
              <a:rPr lang="ca-ES" sz="1400" dirty="0"/>
              <a:t> Inclou el transport terrestre, transport aeri i transport marítim de cabotatge</a:t>
            </a:r>
          </a:p>
        </p:txBody>
      </p:sp>
    </p:spTree>
    <p:extLst>
      <p:ext uri="{BB962C8B-B14F-4D97-AF65-F5344CB8AC3E}">
        <p14:creationId xmlns:p14="http://schemas.microsoft.com/office/powerpoint/2010/main" val="1189969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40864" y="155126"/>
            <a:ext cx="732589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b="1" dirty="0" err="1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ELECTRIFICACIÓ</a:t>
            </a:r>
            <a:r>
              <a:rPr lang="es-ES" sz="3200" b="1" dirty="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 PER A LA </a:t>
            </a:r>
            <a:r>
              <a:rPr lang="es-ES" sz="3200" b="1" dirty="0" err="1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REDUCCIÓ</a:t>
            </a:r>
            <a:r>
              <a:rPr lang="es-ES" sz="3200" b="1" dirty="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lang="es-ES" sz="3200" b="1" dirty="0" err="1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CONTAMINANTS</a:t>
            </a:r>
            <a:endParaRPr lang="es-ES_tradnl" sz="3200" b="1" dirty="0">
              <a:solidFill>
                <a:srgbClr val="0084F2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3" name="Imat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0409" y="1375230"/>
            <a:ext cx="2090292" cy="563138"/>
          </a:xfrm>
          <a:prstGeom prst="rect">
            <a:avLst/>
          </a:prstGeom>
        </p:spPr>
      </p:pic>
      <p:pic>
        <p:nvPicPr>
          <p:cNvPr id="4" name="Imatge 3"/>
          <p:cNvPicPr>
            <a:picLocks noChangeAspect="1"/>
          </p:cNvPicPr>
          <p:nvPr/>
        </p:nvPicPr>
        <p:blipFill rotWithShape="1">
          <a:blip r:embed="rId3"/>
          <a:srcRect b="62715"/>
          <a:stretch/>
        </p:blipFill>
        <p:spPr>
          <a:xfrm>
            <a:off x="303951" y="1323042"/>
            <a:ext cx="3372803" cy="608858"/>
          </a:xfrm>
          <a:prstGeom prst="rect">
            <a:avLst/>
          </a:prstGeom>
        </p:spPr>
      </p:pic>
      <p:pic>
        <p:nvPicPr>
          <p:cNvPr id="5" name="Imatge 4"/>
          <p:cNvPicPr>
            <a:picLocks noChangeAspect="1"/>
          </p:cNvPicPr>
          <p:nvPr/>
        </p:nvPicPr>
        <p:blipFill rotWithShape="1">
          <a:blip r:embed="rId3"/>
          <a:srcRect t="36165"/>
          <a:stretch/>
        </p:blipFill>
        <p:spPr>
          <a:xfrm>
            <a:off x="3959204" y="1313445"/>
            <a:ext cx="4028755" cy="124514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35287" y="2946954"/>
            <a:ext cx="9900700" cy="3761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ca-ES" sz="2000" dirty="0" smtClean="0"/>
              <a:t>Els </a:t>
            </a:r>
            <a:r>
              <a:rPr lang="ca-ES" sz="2000" dirty="0" err="1" smtClean="0"/>
              <a:t>VEB</a:t>
            </a:r>
            <a:r>
              <a:rPr lang="ca-ES" sz="2000" dirty="0" smtClean="0"/>
              <a:t> seran la solució </a:t>
            </a:r>
            <a:r>
              <a:rPr lang="ca-ES" sz="2000" dirty="0"/>
              <a:t>més eficient i </a:t>
            </a:r>
            <a:r>
              <a:rPr lang="ca-ES" sz="2000" dirty="0" smtClean="0"/>
              <a:t>rendible en la majoria del transport per carretera.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ca-ES" sz="2000" dirty="0" smtClean="0"/>
              <a:t>Els </a:t>
            </a:r>
            <a:r>
              <a:rPr lang="ca-ES" sz="2000" dirty="0" err="1" smtClean="0"/>
              <a:t>VEB</a:t>
            </a:r>
            <a:r>
              <a:rPr lang="ca-ES" sz="2000" dirty="0" smtClean="0"/>
              <a:t> són </a:t>
            </a:r>
            <a:r>
              <a:rPr lang="ca-ES" sz="2000" dirty="0"/>
              <a:t>el doble </a:t>
            </a:r>
            <a:r>
              <a:rPr lang="ca-ES" sz="2000" dirty="0" smtClean="0"/>
              <a:t>d'eficients </a:t>
            </a:r>
            <a:r>
              <a:rPr lang="ca-ES" sz="2000" dirty="0"/>
              <a:t>que els vehicles de </a:t>
            </a:r>
            <a:r>
              <a:rPr lang="ca-ES" sz="2000" dirty="0" err="1" smtClean="0"/>
              <a:t>FCEV</a:t>
            </a:r>
            <a:r>
              <a:rPr lang="ca-ES" sz="2000" dirty="0" smtClean="0"/>
              <a:t>.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ca-ES" sz="2000" dirty="0" smtClean="0"/>
              <a:t>Els e-fuels i H2 sostenibles tindran un </a:t>
            </a:r>
            <a:r>
              <a:rPr lang="ca-ES" sz="2000" dirty="0"/>
              <a:t>paper </a:t>
            </a:r>
            <a:r>
              <a:rPr lang="ca-ES" sz="2000" dirty="0" smtClean="0"/>
              <a:t>clau en </a:t>
            </a:r>
            <a:r>
              <a:rPr lang="ca-ES" sz="2000" dirty="0"/>
              <a:t>la reducció de les </a:t>
            </a:r>
            <a:r>
              <a:rPr lang="ca-ES" sz="2000" dirty="0" smtClean="0"/>
              <a:t>emissions</a:t>
            </a:r>
            <a:r>
              <a:rPr lang="ca-ES" sz="2000" dirty="0"/>
              <a:t>. </a:t>
            </a:r>
            <a:endParaRPr lang="ca-ES" sz="2000" dirty="0" smtClean="0"/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ca-ES" sz="2000" dirty="0" smtClean="0"/>
              <a:t>H2 per alguns camions </a:t>
            </a:r>
            <a:r>
              <a:rPr lang="ca-ES" sz="2000" dirty="0"/>
              <a:t>o autocars </a:t>
            </a:r>
            <a:r>
              <a:rPr lang="ca-ES" sz="2000" dirty="0" smtClean="0"/>
              <a:t>amb llargues </a:t>
            </a:r>
            <a:r>
              <a:rPr lang="ca-ES" sz="2000" dirty="0"/>
              <a:t>distàncies i </a:t>
            </a:r>
            <a:r>
              <a:rPr lang="ca-ES" sz="2000" dirty="0" smtClean="0"/>
              <a:t>amb poc temps </a:t>
            </a:r>
            <a:r>
              <a:rPr lang="ca-ES" sz="2000" dirty="0"/>
              <a:t>de </a:t>
            </a:r>
            <a:r>
              <a:rPr lang="ca-ES" sz="2000" dirty="0" smtClean="0"/>
              <a:t>recàrrega.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ca-ES" sz="2000" dirty="0" smtClean="0"/>
              <a:t>La petjada </a:t>
            </a:r>
            <a:r>
              <a:rPr lang="ca-ES" sz="2000" dirty="0"/>
              <a:t>de carboni </a:t>
            </a:r>
            <a:r>
              <a:rPr lang="ca-ES" sz="2000" dirty="0" smtClean="0"/>
              <a:t>de l’H2 i e-fuels pot ser pitjor que la dels combustibles fòssils.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ca-ES" sz="2000" dirty="0" smtClean="0"/>
              <a:t>Gairebé </a:t>
            </a:r>
            <a:r>
              <a:rPr lang="ca-ES" sz="2000" dirty="0"/>
              <a:t>tot </a:t>
            </a:r>
            <a:r>
              <a:rPr lang="ca-ES" sz="2000" dirty="0" smtClean="0"/>
              <a:t>l’H2 </a:t>
            </a:r>
            <a:r>
              <a:rPr lang="ca-ES" sz="2000" dirty="0"/>
              <a:t>actual es produeix a partir de gas </a:t>
            </a:r>
            <a:r>
              <a:rPr lang="ca-ES" sz="2000" dirty="0" smtClean="0"/>
              <a:t>(reformat </a:t>
            </a:r>
            <a:r>
              <a:rPr lang="ca-ES" sz="2000" dirty="0"/>
              <a:t>de metà amb vapor</a:t>
            </a:r>
            <a:r>
              <a:rPr lang="ca-ES" sz="2000" dirty="0" smtClean="0"/>
              <a:t>).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ca-ES" sz="2000" dirty="0" smtClean="0"/>
              <a:t>Amb electròlisi</a:t>
            </a:r>
            <a:r>
              <a:rPr lang="ca-ES" sz="2000" dirty="0"/>
              <a:t>, </a:t>
            </a:r>
            <a:r>
              <a:rPr lang="ca-ES" sz="2000" dirty="0" smtClean="0"/>
              <a:t>l‘H2 serà tan net </a:t>
            </a:r>
            <a:r>
              <a:rPr lang="ca-ES" sz="2000" dirty="0"/>
              <a:t>com l'electricitat utilitzada</a:t>
            </a:r>
            <a:r>
              <a:rPr lang="ca-ES" sz="2000" dirty="0" smtClean="0"/>
              <a:t>.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ca-ES" sz="2000" dirty="0" smtClean="0"/>
              <a:t>Ampliar </a:t>
            </a:r>
            <a:r>
              <a:rPr lang="ca-ES" sz="2000" dirty="0"/>
              <a:t>la producció </a:t>
            </a:r>
            <a:r>
              <a:rPr lang="ca-ES" sz="2000" dirty="0" smtClean="0"/>
              <a:t>d’H2 </a:t>
            </a:r>
            <a:r>
              <a:rPr lang="ca-ES" sz="2000" dirty="0"/>
              <a:t>verd i </a:t>
            </a:r>
            <a:r>
              <a:rPr lang="ca-ES" sz="2000" dirty="0" smtClean="0"/>
              <a:t>e-fuels i </a:t>
            </a:r>
            <a:r>
              <a:rPr lang="ca-ES" sz="2000" dirty="0"/>
              <a:t>reduir-ne els costos necessitarà temps. </a:t>
            </a:r>
            <a:endParaRPr lang="ca-ES" sz="2000" dirty="0" smtClean="0"/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ca-ES" sz="2000" dirty="0" smtClean="0"/>
              <a:t>L‘H2 i </a:t>
            </a:r>
            <a:r>
              <a:rPr lang="ca-ES" sz="2000" dirty="0"/>
              <a:t>els </a:t>
            </a:r>
            <a:r>
              <a:rPr lang="ca-ES" sz="2000" dirty="0" smtClean="0"/>
              <a:t>e-fuels seran </a:t>
            </a:r>
            <a:r>
              <a:rPr lang="ca-ES" sz="2000" dirty="0"/>
              <a:t>cars i estaran disponibles en quantitats limitades. </a:t>
            </a:r>
            <a:endParaRPr lang="ca-ES" sz="2000" dirty="0" smtClean="0"/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ca-ES" sz="2000" dirty="0" smtClean="0"/>
              <a:t>Cal reservar l’H2 pels avions </a:t>
            </a:r>
            <a:r>
              <a:rPr lang="ca-ES" sz="2000" dirty="0"/>
              <a:t>i </a:t>
            </a:r>
            <a:r>
              <a:rPr lang="ca-ES" sz="2000" dirty="0" smtClean="0"/>
              <a:t>vaixells </a:t>
            </a:r>
            <a:r>
              <a:rPr lang="ca-ES" sz="2000" dirty="0"/>
              <a:t>on l'ús de bateries no serà viable ni rendible</a:t>
            </a:r>
          </a:p>
        </p:txBody>
      </p:sp>
    </p:spTree>
    <p:extLst>
      <p:ext uri="{BB962C8B-B14F-4D97-AF65-F5344CB8AC3E}">
        <p14:creationId xmlns:p14="http://schemas.microsoft.com/office/powerpoint/2010/main" val="2606168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309</TotalTime>
  <Words>634</Words>
  <Application>Microsoft Office PowerPoint</Application>
  <PresentationFormat>Personalitzat</PresentationFormat>
  <Paragraphs>56</Paragraphs>
  <Slides>13</Slides>
  <Notes>1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6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Liberation Sans</vt:lpstr>
      <vt:lpstr>Qanelas-Bold</vt:lpstr>
      <vt:lpstr>TT159t00</vt:lpstr>
      <vt:lpstr>Tema de Office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Microsoft Office</dc:creator>
  <cp:lastModifiedBy>Morer Forns, Lluis</cp:lastModifiedBy>
  <cp:revision>57</cp:revision>
  <cp:lastPrinted>2019-09-05T08:25:03Z</cp:lastPrinted>
  <dcterms:created xsi:type="dcterms:W3CDTF">2019-07-24T12:32:21Z</dcterms:created>
  <dcterms:modified xsi:type="dcterms:W3CDTF">2023-10-05T16:35:17Z</dcterms:modified>
</cp:coreProperties>
</file>