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6" roundtripDataSignature="AMtx7mgQ+R6l2/BhPDdGWyO1znHC/b4Fo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customschemas.google.com/relationships/presentationmetadata" Target="metadata"/><Relationship Id="rId10" Type="http://schemas.openxmlformats.org/officeDocument/2006/relationships/tableStyles" Target="tableStyles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ol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ol i text vertical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ol vertical i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ol i objectes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çalera de la secció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ctes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omés títol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ingut amb llegenda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tge amb llegenda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endParaRPr/>
          </a:p>
        </p:txBody>
      </p:sp>
      <p:pic>
        <p:nvPicPr>
          <p:cNvPr id="85" name="Google Shape;85;p1"/>
          <p:cNvPicPr preferRelativeResize="0"/>
          <p:nvPr/>
        </p:nvPicPr>
        <p:blipFill rotWithShape="1">
          <a:blip r:embed="rId3">
            <a:alphaModFix/>
          </a:blip>
          <a:srcRect l="10485" t="20840" r="7669" b="40324"/>
          <a:stretch/>
        </p:blipFill>
        <p:spPr>
          <a:xfrm>
            <a:off x="1269500" y="0"/>
            <a:ext cx="9978501" cy="2663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"/>
          <p:cNvPicPr preferRelativeResize="0"/>
          <p:nvPr/>
        </p:nvPicPr>
        <p:blipFill rotWithShape="1">
          <a:blip r:embed="rId4">
            <a:alphaModFix/>
          </a:blip>
          <a:srcRect t="30651" r="4415" b="32172"/>
          <a:stretch/>
        </p:blipFill>
        <p:spPr>
          <a:xfrm>
            <a:off x="1269500" y="4577800"/>
            <a:ext cx="9851251" cy="2126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"/>
          <p:cNvPicPr preferRelativeResize="0"/>
          <p:nvPr/>
        </p:nvPicPr>
        <p:blipFill rotWithShape="1">
          <a:blip r:embed="rId5">
            <a:alphaModFix/>
          </a:blip>
          <a:srcRect t="55095" r="11024" b="10073"/>
          <a:stretch/>
        </p:blipFill>
        <p:spPr>
          <a:xfrm>
            <a:off x="1269500" y="2330912"/>
            <a:ext cx="9978500" cy="21961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l'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0</Words>
  <Application>Microsoft Office PowerPoint</Application>
  <PresentationFormat>Panorámica</PresentationFormat>
  <Paragraphs>0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l'Office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Enciso C Jaume  SOSTENIBILITAT</dc:creator>
  <cp:lastModifiedBy>Yolanda Lopez Aixela</cp:lastModifiedBy>
  <cp:revision>2</cp:revision>
  <dcterms:created xsi:type="dcterms:W3CDTF">2023-10-20T07:45:07Z</dcterms:created>
  <dcterms:modified xsi:type="dcterms:W3CDTF">2023-10-25T21:40:41Z</dcterms:modified>
</cp:coreProperties>
</file>