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3" r:id="rId3"/>
    <p:sldId id="265" r:id="rId4"/>
    <p:sldId id="264" r:id="rId5"/>
    <p:sldId id="266" r:id="rId6"/>
    <p:sldId id="268" r:id="rId7"/>
    <p:sldId id="267" r:id="rId8"/>
    <p:sldId id="270" r:id="rId9"/>
  </p:sldIdLst>
  <p:sldSz cx="10691813" cy="7559675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4F2"/>
    <a:srgbClr val="75E1C1"/>
    <a:srgbClr val="4CBCC7"/>
    <a:srgbClr val="AFDBFF"/>
    <a:srgbClr val="40BD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/>
    <p:restoredTop sz="77618" autoAdjust="0"/>
  </p:normalViewPr>
  <p:slideViewPr>
    <p:cSldViewPr snapToGrid="0" snapToObjects="1">
      <p:cViewPr varScale="1">
        <p:scale>
          <a:sx n="56" d="100"/>
          <a:sy n="56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98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561547619047622"/>
          <c:y val="9.821777777777777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a-ES"/>
        </a:p>
      </c:txPr>
    </c:title>
    <c:autoTitleDeleted val="0"/>
    <c:plotArea>
      <c:layout>
        <c:manualLayout>
          <c:layoutTarget val="inner"/>
          <c:xMode val="edge"/>
          <c:yMode val="edge"/>
          <c:x val="0.27690399265293719"/>
          <c:y val="0.286465179082666"/>
          <c:w val="0.46182067381845382"/>
          <c:h val="0.53761676053088114"/>
        </c:manualLayout>
      </c:layout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Aportacions</c:v>
                </c:pt>
              </c:strCache>
            </c:strRef>
          </c:tx>
          <c:dPt>
            <c:idx val="0"/>
            <c:bubble3D val="0"/>
            <c:spPr>
              <a:solidFill>
                <a:srgbClr val="AFDB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74-4BBF-A099-3883E545A86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74-4BBF-A099-3883E545A866}"/>
              </c:ext>
            </c:extLst>
          </c:dPt>
          <c:dPt>
            <c:idx val="2"/>
            <c:bubble3D val="0"/>
            <c:spPr>
              <a:solidFill>
                <a:srgbClr val="75E1C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174-4BBF-A099-3883E545A866}"/>
              </c:ext>
            </c:extLst>
          </c:dPt>
          <c:dPt>
            <c:idx val="3"/>
            <c:bubble3D val="0"/>
            <c:spPr>
              <a:solidFill>
                <a:srgbClr val="0084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174-4BBF-A099-3883E545A866}"/>
              </c:ext>
            </c:extLst>
          </c:dPt>
          <c:dLbls>
            <c:dLbl>
              <c:idx val="0"/>
              <c:layout>
                <c:manualLayout>
                  <c:x val="1.8910538057829489E-2"/>
                  <c:y val="-1.43701981831078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513966246677194"/>
                      <c:h val="0.1227124336612171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6174-4BBF-A099-3883E545A866}"/>
                </c:ext>
              </c:extLst>
            </c:dLbl>
            <c:dLbl>
              <c:idx val="1"/>
              <c:layout>
                <c:manualLayout>
                  <c:x val="5.6131051587301591E-2"/>
                  <c:y val="5.232194444444431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46662364729396"/>
                      <c:h val="0.1118589387503952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174-4BBF-A099-3883E545A866}"/>
                </c:ext>
              </c:extLst>
            </c:dLbl>
            <c:dLbl>
              <c:idx val="2"/>
              <c:layout>
                <c:manualLayout>
                  <c:x val="-1.3561011904761906E-2"/>
                  <c:y val="-2.210222222222222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695357142857138"/>
                      <c:h val="0.124544722222222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6174-4BBF-A099-3883E545A866}"/>
                </c:ext>
              </c:extLst>
            </c:dLbl>
            <c:dLbl>
              <c:idx val="3"/>
              <c:layout>
                <c:manualLayout>
                  <c:x val="1.962485782343773E-3"/>
                  <c:y val="-3.458668678313993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a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8020892857142852"/>
                      <c:h val="0.1887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6174-4BBF-A099-3883E545A8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Full1!$A$2:$A$5</c:f>
              <c:strCache>
                <c:ptCount val="4"/>
                <c:pt idx="0">
                  <c:v>Mesures: recomanacions a la població</c:v>
                </c:pt>
                <c:pt idx="1">
                  <c:v>Mesures: reducció de les emissions</c:v>
                </c:pt>
                <c:pt idx="2">
                  <c:v>Avisos - circuit de comunicacions i entre ens</c:v>
                </c:pt>
                <c:pt idx="3">
                  <c:v>Nomenclatura dels nivells i dels llindars de contaminació</c:v>
                </c:pt>
              </c:strCache>
            </c:strRef>
          </c:cat>
          <c:val>
            <c:numRef>
              <c:f>Full1!$B$2:$B$5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174-4BBF-A099-3883E545A86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a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a-ES" sz="1400" noProof="0" dirty="0" smtClean="0">
                <a:solidFill>
                  <a:schemeClr val="tx1"/>
                </a:solidFill>
              </a:rPr>
              <a:t>Estimació</a:t>
            </a:r>
            <a:r>
              <a:rPr lang="en-US" sz="1400" dirty="0" smtClean="0">
                <a:solidFill>
                  <a:schemeClr val="tx1"/>
                </a:solidFill>
              </a:rPr>
              <a:t> de les </a:t>
            </a:r>
            <a:r>
              <a:rPr lang="ca-ES" sz="1400" noProof="0" dirty="0" smtClean="0">
                <a:solidFill>
                  <a:schemeClr val="tx1"/>
                </a:solidFill>
              </a:rPr>
              <a:t>aportacions</a:t>
            </a:r>
            <a:endParaRPr lang="ca-ES" sz="1400" noProof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2518809523809517"/>
          <c:y val="0.101487222222222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a-ES"/>
        </a:p>
      </c:txPr>
    </c:title>
    <c:autoTitleDeleted val="0"/>
    <c:plotArea>
      <c:layout>
        <c:manualLayout>
          <c:layoutTarget val="inner"/>
          <c:xMode val="edge"/>
          <c:yMode val="edge"/>
          <c:x val="0.31425059523809518"/>
          <c:y val="0.26829388888888894"/>
          <c:w val="0.46182067381845382"/>
          <c:h val="0.53761676053088114"/>
        </c:manualLayout>
      </c:layout>
      <c:pieChart>
        <c:varyColors val="1"/>
        <c:ser>
          <c:idx val="0"/>
          <c:order val="0"/>
          <c:tx>
            <c:strRef>
              <c:f>Full1!$B$1</c:f>
              <c:strCache>
                <c:ptCount val="1"/>
                <c:pt idx="0">
                  <c:v>Aportacions</c:v>
                </c:pt>
              </c:strCache>
            </c:strRef>
          </c:tx>
          <c:dPt>
            <c:idx val="0"/>
            <c:bubble3D val="0"/>
            <c:spPr>
              <a:solidFill>
                <a:srgbClr val="75E1C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D4-4426-9C98-E13F82E05C7C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D4-4426-9C98-E13F82E05C7C}"/>
              </c:ext>
            </c:extLst>
          </c:dPt>
          <c:dPt>
            <c:idx val="2"/>
            <c:bubble3D val="0"/>
            <c:spPr>
              <a:solidFill>
                <a:srgbClr val="4CBCC7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D4-4426-9C98-E13F82E05C7C}"/>
              </c:ext>
            </c:extLst>
          </c:dPt>
          <c:dPt>
            <c:idx val="3"/>
            <c:bubble3D val="0"/>
            <c:spPr>
              <a:solidFill>
                <a:srgbClr val="0084F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D4-4426-9C98-E13F82E05C7C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D4-4426-9C98-E13F82E05C7C}"/>
              </c:ext>
            </c:extLst>
          </c:dPt>
          <c:dPt>
            <c:idx val="5"/>
            <c:bubble3D val="0"/>
            <c:spPr>
              <a:solidFill>
                <a:srgbClr val="AFDB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D4-4426-9C98-E13F82E05C7C}"/>
              </c:ext>
            </c:extLst>
          </c:dPt>
          <c:dLbls>
            <c:dLbl>
              <c:idx val="0"/>
              <c:layout>
                <c:manualLayout>
                  <c:x val="4.7384920634920544E-2"/>
                  <c:y val="-8.762777777777777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D4-4426-9C98-E13F82E05C7C}"/>
                </c:ext>
              </c:extLst>
            </c:dLbl>
            <c:dLbl>
              <c:idx val="1"/>
              <c:layout>
                <c:manualLayout>
                  <c:x val="6.6049603174603176E-3"/>
                  <c:y val="0.1003641666666666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D4-4426-9C98-E13F82E05C7C}"/>
                </c:ext>
              </c:extLst>
            </c:dLbl>
            <c:dLbl>
              <c:idx val="2"/>
              <c:layout>
                <c:manualLayout>
                  <c:x val="-1.122996031746034E-2"/>
                  <c:y val="9.756000000000006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D4-4426-9C98-E13F82E05C7C}"/>
                </c:ext>
              </c:extLst>
            </c:dLbl>
            <c:dLbl>
              <c:idx val="3"/>
              <c:layout>
                <c:manualLayout>
                  <c:x val="-3.1834325396825396E-2"/>
                  <c:y val="1.25397222222221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D4-4426-9C98-E13F82E05C7C}"/>
                </c:ext>
              </c:extLst>
            </c:dLbl>
            <c:dLbl>
              <c:idx val="4"/>
              <c:layout>
                <c:manualLayout>
                  <c:x val="-2.9199858021387824E-2"/>
                  <c:y val="4.796902908223872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D4-4426-9C98-E13F82E05C7C}"/>
                </c:ext>
              </c:extLst>
            </c:dLbl>
            <c:dLbl>
              <c:idx val="5"/>
              <c:layout>
                <c:manualLayout>
                  <c:x val="4.1821626984126982E-2"/>
                  <c:y val="1.089027777777777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8D4-4426-9C98-E13F82E05C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a-E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Full1!$A$2:$A$7</c:f>
              <c:strCache>
                <c:ptCount val="6"/>
                <c:pt idx="0">
                  <c:v>Estimació total</c:v>
                </c:pt>
                <c:pt idx="1">
                  <c:v>Estimació parcial</c:v>
                </c:pt>
                <c:pt idx="2">
                  <c:v>Estimació parcial i petició d'aclariments</c:v>
                </c:pt>
                <c:pt idx="3">
                  <c:v>Petició d'aclariments</c:v>
                </c:pt>
                <c:pt idx="4">
                  <c:v>Explicació del procediment</c:v>
                </c:pt>
                <c:pt idx="5">
                  <c:v>Desestimació</c:v>
                </c:pt>
              </c:strCache>
            </c:strRef>
          </c:cat>
          <c:val>
            <c:numRef>
              <c:f>Full1!$B$2:$B$7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8D4-4426-9C98-E13F82E05C7C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a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3CB66-053A-4DF0-8185-2E0AC672FD14}" type="doc">
      <dgm:prSet loTypeId="urn:microsoft.com/office/officeart/2005/8/layout/cycle6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ca-ES"/>
        </a:p>
      </dgm:t>
    </dgm:pt>
    <dgm:pt modelId="{515E9FF2-F30C-4D42-8D67-13B3D9EBECF9}">
      <dgm:prSet phldrT="[Text]"/>
      <dgm:spPr>
        <a:solidFill>
          <a:srgbClr val="0084F2"/>
        </a:solidFill>
      </dgm:spPr>
      <dgm:t>
        <a:bodyPr/>
        <a:lstStyle/>
        <a:p>
          <a:r>
            <a:rPr lang="ca-ES" b="1" dirty="0" smtClean="0"/>
            <a:t>Adaptació al Pla Marc</a:t>
          </a:r>
          <a:endParaRPr lang="ca-ES" b="1" dirty="0"/>
        </a:p>
      </dgm:t>
    </dgm:pt>
    <dgm:pt modelId="{A0BDBA21-AD00-4D7D-A57B-B4C6029FEF5C}" type="sibTrans" cxnId="{D638E089-2384-4144-BEE6-DF6063E45265}">
      <dgm:prSet/>
      <dgm:spPr>
        <a:solidFill>
          <a:srgbClr val="4CBCC7"/>
        </a:solidFill>
        <a:ln>
          <a:solidFill>
            <a:srgbClr val="4CBCC7"/>
          </a:solidFill>
        </a:ln>
      </dgm:spPr>
      <dgm:t>
        <a:bodyPr/>
        <a:lstStyle/>
        <a:p>
          <a:endParaRPr lang="ca-ES" dirty="0"/>
        </a:p>
      </dgm:t>
    </dgm:pt>
    <dgm:pt modelId="{C711C119-395E-4A66-BE52-1A93806646A4}" type="parTrans" cxnId="{D638E089-2384-4144-BEE6-DF6063E45265}">
      <dgm:prSet/>
      <dgm:spPr/>
      <dgm:t>
        <a:bodyPr/>
        <a:lstStyle/>
        <a:p>
          <a:endParaRPr lang="ca-ES"/>
        </a:p>
      </dgm:t>
    </dgm:pt>
    <dgm:pt modelId="{00967D26-5E0A-4F3E-BA3D-AC78BBC28FD6}">
      <dgm:prSet phldrT="[Text]"/>
      <dgm:spPr>
        <a:solidFill>
          <a:srgbClr val="0084F2"/>
        </a:solidFill>
      </dgm:spPr>
      <dgm:t>
        <a:bodyPr/>
        <a:lstStyle/>
        <a:p>
          <a:r>
            <a:rPr lang="ca-ES" b="1" dirty="0" smtClean="0"/>
            <a:t>Reforç de la coordinació entre administracions</a:t>
          </a:r>
          <a:endParaRPr lang="ca-ES" b="1" dirty="0"/>
        </a:p>
      </dgm:t>
    </dgm:pt>
    <dgm:pt modelId="{7C5A401F-BBE9-496C-A248-BAD8130A69FC}" type="sibTrans" cxnId="{E227668D-7AA0-4BB8-99A0-5AC89B242C49}">
      <dgm:prSet/>
      <dgm:spPr>
        <a:ln>
          <a:solidFill>
            <a:srgbClr val="4CBCC7"/>
          </a:solidFill>
        </a:ln>
      </dgm:spPr>
      <dgm:t>
        <a:bodyPr/>
        <a:lstStyle/>
        <a:p>
          <a:endParaRPr lang="ca-ES" dirty="0"/>
        </a:p>
      </dgm:t>
    </dgm:pt>
    <dgm:pt modelId="{2D0CBD4E-D624-4535-A379-41162C576C55}" type="parTrans" cxnId="{E227668D-7AA0-4BB8-99A0-5AC89B242C49}">
      <dgm:prSet/>
      <dgm:spPr/>
      <dgm:t>
        <a:bodyPr/>
        <a:lstStyle/>
        <a:p>
          <a:endParaRPr lang="ca-ES"/>
        </a:p>
      </dgm:t>
    </dgm:pt>
    <dgm:pt modelId="{B8537584-1CCF-497A-8C0E-69B050A0B688}">
      <dgm:prSet/>
      <dgm:spPr>
        <a:solidFill>
          <a:srgbClr val="0084F2"/>
        </a:solidFill>
      </dgm:spPr>
      <dgm:t>
        <a:bodyPr/>
        <a:lstStyle/>
        <a:p>
          <a:r>
            <a:rPr lang="ca-ES" b="1" dirty="0" smtClean="0"/>
            <a:t>Actualització de mesures</a:t>
          </a:r>
          <a:endParaRPr lang="ca-ES" b="1" dirty="0"/>
        </a:p>
      </dgm:t>
    </dgm:pt>
    <dgm:pt modelId="{4B17E623-F75F-43E7-9A5B-F1043A8254AC}" type="parTrans" cxnId="{84D9E5EB-2B2F-40BB-8EBE-AAE6E28CE42D}">
      <dgm:prSet/>
      <dgm:spPr/>
      <dgm:t>
        <a:bodyPr/>
        <a:lstStyle/>
        <a:p>
          <a:endParaRPr lang="ca-ES"/>
        </a:p>
      </dgm:t>
    </dgm:pt>
    <dgm:pt modelId="{FE1C0B3F-93A3-4F82-9B53-0CE3C3CA0203}" type="sibTrans" cxnId="{84D9E5EB-2B2F-40BB-8EBE-AAE6E28CE42D}">
      <dgm:prSet/>
      <dgm:spPr>
        <a:ln>
          <a:solidFill>
            <a:srgbClr val="4CBCC7"/>
          </a:solidFill>
        </a:ln>
      </dgm:spPr>
      <dgm:t>
        <a:bodyPr/>
        <a:lstStyle/>
        <a:p>
          <a:endParaRPr lang="ca-ES"/>
        </a:p>
      </dgm:t>
    </dgm:pt>
    <dgm:pt modelId="{A87325E5-0C92-48A0-8F79-3A55336D1074}">
      <dgm:prSet/>
      <dgm:spPr>
        <a:solidFill>
          <a:srgbClr val="0084F2"/>
        </a:solidFill>
      </dgm:spPr>
      <dgm:t>
        <a:bodyPr/>
        <a:lstStyle/>
        <a:p>
          <a:pPr rtl="0"/>
          <a:r>
            <a:rPr lang="ca-ES" b="1" dirty="0" smtClean="0"/>
            <a:t>Activació d’episodis amb pronòstic</a:t>
          </a:r>
          <a:endParaRPr lang="ca-ES" b="1" dirty="0"/>
        </a:p>
      </dgm:t>
    </dgm:pt>
    <dgm:pt modelId="{96211E3D-ECF3-46DB-A1C5-FC9CED4FFFCD}" type="parTrans" cxnId="{F32E4201-0828-42B0-BBA4-7EEF91DFD3A4}">
      <dgm:prSet/>
      <dgm:spPr/>
      <dgm:t>
        <a:bodyPr/>
        <a:lstStyle/>
        <a:p>
          <a:endParaRPr lang="ca-ES"/>
        </a:p>
      </dgm:t>
    </dgm:pt>
    <dgm:pt modelId="{4B8B3B77-604A-4147-9CA5-22D9CD0F23D4}" type="sibTrans" cxnId="{F32E4201-0828-42B0-BBA4-7EEF91DFD3A4}">
      <dgm:prSet/>
      <dgm:spPr>
        <a:ln>
          <a:solidFill>
            <a:srgbClr val="4CBCC7"/>
          </a:solidFill>
        </a:ln>
      </dgm:spPr>
      <dgm:t>
        <a:bodyPr/>
        <a:lstStyle/>
        <a:p>
          <a:endParaRPr lang="ca-ES"/>
        </a:p>
      </dgm:t>
    </dgm:pt>
    <dgm:pt modelId="{AC62CAD4-BFB1-47EB-ABA3-B7E585AC95C8}">
      <dgm:prSet/>
      <dgm:spPr>
        <a:solidFill>
          <a:srgbClr val="0084F2"/>
        </a:solidFill>
      </dgm:spPr>
      <dgm:t>
        <a:bodyPr/>
        <a:lstStyle/>
        <a:p>
          <a:r>
            <a:rPr lang="ca-ES" b="1" dirty="0" smtClean="0"/>
            <a:t>Unificació de protocols</a:t>
          </a:r>
          <a:endParaRPr lang="ca-ES" b="1" dirty="0"/>
        </a:p>
      </dgm:t>
    </dgm:pt>
    <dgm:pt modelId="{2E867822-D797-497A-B87B-143C5808283F}" type="parTrans" cxnId="{0A386128-7F9F-49A5-9040-0F92C7A1006C}">
      <dgm:prSet/>
      <dgm:spPr/>
      <dgm:t>
        <a:bodyPr/>
        <a:lstStyle/>
        <a:p>
          <a:endParaRPr lang="ca-ES"/>
        </a:p>
      </dgm:t>
    </dgm:pt>
    <dgm:pt modelId="{D0D1A31F-B19D-44BD-BB23-940472510F72}" type="sibTrans" cxnId="{0A386128-7F9F-49A5-9040-0F92C7A1006C}">
      <dgm:prSet/>
      <dgm:spPr>
        <a:ln>
          <a:solidFill>
            <a:srgbClr val="4CBCC7"/>
          </a:solidFill>
        </a:ln>
      </dgm:spPr>
      <dgm:t>
        <a:bodyPr/>
        <a:lstStyle/>
        <a:p>
          <a:endParaRPr lang="ca-ES"/>
        </a:p>
      </dgm:t>
    </dgm:pt>
    <dgm:pt modelId="{A445ABC1-116B-4039-ABD1-D8B2B1970361}">
      <dgm:prSet/>
      <dgm:spPr>
        <a:solidFill>
          <a:srgbClr val="0084F2"/>
        </a:solidFill>
      </dgm:spPr>
      <dgm:t>
        <a:bodyPr/>
        <a:lstStyle/>
        <a:p>
          <a:r>
            <a:rPr lang="ca-ES" b="1" dirty="0" smtClean="0"/>
            <a:t>Abast territorial</a:t>
          </a:r>
          <a:endParaRPr lang="ca-ES" b="1" dirty="0"/>
        </a:p>
      </dgm:t>
    </dgm:pt>
    <dgm:pt modelId="{49168371-EEA9-4E42-B23B-F3625768769F}" type="parTrans" cxnId="{3ECFD63D-E5FE-44F9-B10D-84F360ECDC22}">
      <dgm:prSet/>
      <dgm:spPr/>
      <dgm:t>
        <a:bodyPr/>
        <a:lstStyle/>
        <a:p>
          <a:endParaRPr lang="ca-ES"/>
        </a:p>
      </dgm:t>
    </dgm:pt>
    <dgm:pt modelId="{74029999-C61A-4AF1-9509-9F425522D5A2}" type="sibTrans" cxnId="{3ECFD63D-E5FE-44F9-B10D-84F360ECDC22}">
      <dgm:prSet/>
      <dgm:spPr>
        <a:ln>
          <a:solidFill>
            <a:srgbClr val="4CBCC7"/>
          </a:solidFill>
        </a:ln>
      </dgm:spPr>
      <dgm:t>
        <a:bodyPr/>
        <a:lstStyle/>
        <a:p>
          <a:endParaRPr lang="ca-ES"/>
        </a:p>
      </dgm:t>
    </dgm:pt>
    <dgm:pt modelId="{E20D4307-E727-4D3D-BCFD-0A3B6BB23393}" type="pres">
      <dgm:prSet presAssocID="{AFF3CB66-053A-4DF0-8185-2E0AC672FD1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D915D995-6A9E-4427-9F6D-6A6BE3FFEE2C}" type="pres">
      <dgm:prSet presAssocID="{515E9FF2-F30C-4D42-8D67-13B3D9EBECF9}" presName="node" presStyleLbl="node1" presStyleIdx="0" presStyleCnt="6" custScaleX="143515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3B32C99B-40EF-437E-8129-E0450268C44F}" type="pres">
      <dgm:prSet presAssocID="{515E9FF2-F30C-4D42-8D67-13B3D9EBECF9}" presName="spNode" presStyleCnt="0"/>
      <dgm:spPr/>
    </dgm:pt>
    <dgm:pt modelId="{09525093-5F7C-4B57-86A8-213F61AC3ABA}" type="pres">
      <dgm:prSet presAssocID="{A0BDBA21-AD00-4D7D-A57B-B4C6029FEF5C}" presName="sibTrans" presStyleLbl="sibTrans1D1" presStyleIdx="0" presStyleCnt="6"/>
      <dgm:spPr/>
      <dgm:t>
        <a:bodyPr/>
        <a:lstStyle/>
        <a:p>
          <a:endParaRPr lang="ca-ES"/>
        </a:p>
      </dgm:t>
    </dgm:pt>
    <dgm:pt modelId="{872BD7FE-12CC-4219-9B4F-B104B6677779}" type="pres">
      <dgm:prSet presAssocID="{00967D26-5E0A-4F3E-BA3D-AC78BBC28FD6}" presName="node" presStyleLbl="node1" presStyleIdx="1" presStyleCnt="6" custScaleX="143515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B02E1C4F-31C7-4E7D-B819-3B70DF9345D8}" type="pres">
      <dgm:prSet presAssocID="{00967D26-5E0A-4F3E-BA3D-AC78BBC28FD6}" presName="spNode" presStyleCnt="0"/>
      <dgm:spPr/>
    </dgm:pt>
    <dgm:pt modelId="{BAB45260-2AC9-40AB-BAAF-D587C141D247}" type="pres">
      <dgm:prSet presAssocID="{7C5A401F-BBE9-496C-A248-BAD8130A69FC}" presName="sibTrans" presStyleLbl="sibTrans1D1" presStyleIdx="1" presStyleCnt="6"/>
      <dgm:spPr/>
      <dgm:t>
        <a:bodyPr/>
        <a:lstStyle/>
        <a:p>
          <a:endParaRPr lang="ca-ES"/>
        </a:p>
      </dgm:t>
    </dgm:pt>
    <dgm:pt modelId="{351AB05F-EDA9-46A6-8347-BA07FDC3CCD7}" type="pres">
      <dgm:prSet presAssocID="{B8537584-1CCF-497A-8C0E-69B050A0B688}" presName="node" presStyleLbl="node1" presStyleIdx="2" presStyleCnt="6" custScaleX="143479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46EDA59D-DE06-49C4-9247-48777EDC7014}" type="pres">
      <dgm:prSet presAssocID="{B8537584-1CCF-497A-8C0E-69B050A0B688}" presName="spNode" presStyleCnt="0"/>
      <dgm:spPr/>
    </dgm:pt>
    <dgm:pt modelId="{2C918517-8DB6-49FE-948B-E17C9C2406AD}" type="pres">
      <dgm:prSet presAssocID="{FE1C0B3F-93A3-4F82-9B53-0CE3C3CA0203}" presName="sibTrans" presStyleLbl="sibTrans1D1" presStyleIdx="2" presStyleCnt="6"/>
      <dgm:spPr/>
      <dgm:t>
        <a:bodyPr/>
        <a:lstStyle/>
        <a:p>
          <a:endParaRPr lang="ca-ES"/>
        </a:p>
      </dgm:t>
    </dgm:pt>
    <dgm:pt modelId="{0DD77E2C-206E-47A0-AFAD-B9DC1A5C1309}" type="pres">
      <dgm:prSet presAssocID="{A87325E5-0C92-48A0-8F79-3A55336D1074}" presName="node" presStyleLbl="node1" presStyleIdx="3" presStyleCnt="6" custScaleX="143515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0B7701A5-DD9F-4D2A-BE77-78720B41CF74}" type="pres">
      <dgm:prSet presAssocID="{A87325E5-0C92-48A0-8F79-3A55336D1074}" presName="spNode" presStyleCnt="0"/>
      <dgm:spPr/>
    </dgm:pt>
    <dgm:pt modelId="{8B592E9C-7CF1-4AE6-B54A-7464EE2FC8B5}" type="pres">
      <dgm:prSet presAssocID="{4B8B3B77-604A-4147-9CA5-22D9CD0F23D4}" presName="sibTrans" presStyleLbl="sibTrans1D1" presStyleIdx="3" presStyleCnt="6"/>
      <dgm:spPr/>
      <dgm:t>
        <a:bodyPr/>
        <a:lstStyle/>
        <a:p>
          <a:endParaRPr lang="ca-ES"/>
        </a:p>
      </dgm:t>
    </dgm:pt>
    <dgm:pt modelId="{F5AD4967-D2AF-42D0-B8F9-0694DF94394E}" type="pres">
      <dgm:prSet presAssocID="{AC62CAD4-BFB1-47EB-ABA3-B7E585AC95C8}" presName="node" presStyleLbl="node1" presStyleIdx="4" presStyleCnt="6" custScaleX="143515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228F5138-4D65-4CBA-A857-7C9609737CAB}" type="pres">
      <dgm:prSet presAssocID="{AC62CAD4-BFB1-47EB-ABA3-B7E585AC95C8}" presName="spNode" presStyleCnt="0"/>
      <dgm:spPr/>
    </dgm:pt>
    <dgm:pt modelId="{620B25EF-040C-4C09-83BB-69ED78DF7663}" type="pres">
      <dgm:prSet presAssocID="{D0D1A31F-B19D-44BD-BB23-940472510F72}" presName="sibTrans" presStyleLbl="sibTrans1D1" presStyleIdx="4" presStyleCnt="6"/>
      <dgm:spPr/>
      <dgm:t>
        <a:bodyPr/>
        <a:lstStyle/>
        <a:p>
          <a:endParaRPr lang="ca-ES"/>
        </a:p>
      </dgm:t>
    </dgm:pt>
    <dgm:pt modelId="{B0CFA742-D17E-46D0-9403-522227B5E90A}" type="pres">
      <dgm:prSet presAssocID="{A445ABC1-116B-4039-ABD1-D8B2B1970361}" presName="node" presStyleLbl="node1" presStyleIdx="5" presStyleCnt="6" custScaleX="143515">
        <dgm:presLayoutVars>
          <dgm:bulletEnabled val="1"/>
        </dgm:presLayoutVars>
      </dgm:prSet>
      <dgm:spPr/>
      <dgm:t>
        <a:bodyPr/>
        <a:lstStyle/>
        <a:p>
          <a:endParaRPr lang="ca-ES"/>
        </a:p>
      </dgm:t>
    </dgm:pt>
    <dgm:pt modelId="{3C5E4ACC-6259-46B6-8085-82BEA46D420F}" type="pres">
      <dgm:prSet presAssocID="{A445ABC1-116B-4039-ABD1-D8B2B1970361}" presName="spNode" presStyleCnt="0"/>
      <dgm:spPr/>
    </dgm:pt>
    <dgm:pt modelId="{97B2BCC3-359A-45AF-8FFE-8F435943F895}" type="pres">
      <dgm:prSet presAssocID="{74029999-C61A-4AF1-9509-9F425522D5A2}" presName="sibTrans" presStyleLbl="sibTrans1D1" presStyleIdx="5" presStyleCnt="6"/>
      <dgm:spPr/>
      <dgm:t>
        <a:bodyPr/>
        <a:lstStyle/>
        <a:p>
          <a:endParaRPr lang="ca-ES"/>
        </a:p>
      </dgm:t>
    </dgm:pt>
  </dgm:ptLst>
  <dgm:cxnLst>
    <dgm:cxn modelId="{F32E4201-0828-42B0-BBA4-7EEF91DFD3A4}" srcId="{AFF3CB66-053A-4DF0-8185-2E0AC672FD14}" destId="{A87325E5-0C92-48A0-8F79-3A55336D1074}" srcOrd="3" destOrd="0" parTransId="{96211E3D-ECF3-46DB-A1C5-FC9CED4FFFCD}" sibTransId="{4B8B3B77-604A-4147-9CA5-22D9CD0F23D4}"/>
    <dgm:cxn modelId="{59F844B5-A3E1-42A9-81BC-3971856B34FC}" type="presOf" srcId="{A87325E5-0C92-48A0-8F79-3A55336D1074}" destId="{0DD77E2C-206E-47A0-AFAD-B9DC1A5C1309}" srcOrd="0" destOrd="0" presId="urn:microsoft.com/office/officeart/2005/8/layout/cycle6"/>
    <dgm:cxn modelId="{3ECFD63D-E5FE-44F9-B10D-84F360ECDC22}" srcId="{AFF3CB66-053A-4DF0-8185-2E0AC672FD14}" destId="{A445ABC1-116B-4039-ABD1-D8B2B1970361}" srcOrd="5" destOrd="0" parTransId="{49168371-EEA9-4E42-B23B-F3625768769F}" sibTransId="{74029999-C61A-4AF1-9509-9F425522D5A2}"/>
    <dgm:cxn modelId="{0CB0D5DF-A165-4905-A4C9-F7AADBEAF6CE}" type="presOf" srcId="{515E9FF2-F30C-4D42-8D67-13B3D9EBECF9}" destId="{D915D995-6A9E-4427-9F6D-6A6BE3FFEE2C}" srcOrd="0" destOrd="0" presId="urn:microsoft.com/office/officeart/2005/8/layout/cycle6"/>
    <dgm:cxn modelId="{BECA8CA8-D130-4862-911D-24C1B3164781}" type="presOf" srcId="{A445ABC1-116B-4039-ABD1-D8B2B1970361}" destId="{B0CFA742-D17E-46D0-9403-522227B5E90A}" srcOrd="0" destOrd="0" presId="urn:microsoft.com/office/officeart/2005/8/layout/cycle6"/>
    <dgm:cxn modelId="{E78363D6-258C-4EC8-BD13-046D2148C432}" type="presOf" srcId="{AFF3CB66-053A-4DF0-8185-2E0AC672FD14}" destId="{E20D4307-E727-4D3D-BCFD-0A3B6BB23393}" srcOrd="0" destOrd="0" presId="urn:microsoft.com/office/officeart/2005/8/layout/cycle6"/>
    <dgm:cxn modelId="{33F9D5FD-839A-4DFE-80C8-BF8B8769BAC4}" type="presOf" srcId="{A0BDBA21-AD00-4D7D-A57B-B4C6029FEF5C}" destId="{09525093-5F7C-4B57-86A8-213F61AC3ABA}" srcOrd="0" destOrd="0" presId="urn:microsoft.com/office/officeart/2005/8/layout/cycle6"/>
    <dgm:cxn modelId="{3F38DCCE-8EEF-4C1D-B5C0-42D22169CA0F}" type="presOf" srcId="{4B8B3B77-604A-4147-9CA5-22D9CD0F23D4}" destId="{8B592E9C-7CF1-4AE6-B54A-7464EE2FC8B5}" srcOrd="0" destOrd="0" presId="urn:microsoft.com/office/officeart/2005/8/layout/cycle6"/>
    <dgm:cxn modelId="{84D9E5EB-2B2F-40BB-8EBE-AAE6E28CE42D}" srcId="{AFF3CB66-053A-4DF0-8185-2E0AC672FD14}" destId="{B8537584-1CCF-497A-8C0E-69B050A0B688}" srcOrd="2" destOrd="0" parTransId="{4B17E623-F75F-43E7-9A5B-F1043A8254AC}" sibTransId="{FE1C0B3F-93A3-4F82-9B53-0CE3C3CA0203}"/>
    <dgm:cxn modelId="{9356C41C-9CFE-4E45-B282-7CF2314E1097}" type="presOf" srcId="{74029999-C61A-4AF1-9509-9F425522D5A2}" destId="{97B2BCC3-359A-45AF-8FFE-8F435943F895}" srcOrd="0" destOrd="0" presId="urn:microsoft.com/office/officeart/2005/8/layout/cycle6"/>
    <dgm:cxn modelId="{E227668D-7AA0-4BB8-99A0-5AC89B242C49}" srcId="{AFF3CB66-053A-4DF0-8185-2E0AC672FD14}" destId="{00967D26-5E0A-4F3E-BA3D-AC78BBC28FD6}" srcOrd="1" destOrd="0" parTransId="{2D0CBD4E-D624-4535-A379-41162C576C55}" sibTransId="{7C5A401F-BBE9-496C-A248-BAD8130A69FC}"/>
    <dgm:cxn modelId="{F4BA88A8-FD70-45A2-A964-183FE59C9908}" type="presOf" srcId="{7C5A401F-BBE9-496C-A248-BAD8130A69FC}" destId="{BAB45260-2AC9-40AB-BAAF-D587C141D247}" srcOrd="0" destOrd="0" presId="urn:microsoft.com/office/officeart/2005/8/layout/cycle6"/>
    <dgm:cxn modelId="{E452694E-558B-4346-BCFF-DA5F04119A9E}" type="presOf" srcId="{D0D1A31F-B19D-44BD-BB23-940472510F72}" destId="{620B25EF-040C-4C09-83BB-69ED78DF7663}" srcOrd="0" destOrd="0" presId="urn:microsoft.com/office/officeart/2005/8/layout/cycle6"/>
    <dgm:cxn modelId="{D638E089-2384-4144-BEE6-DF6063E45265}" srcId="{AFF3CB66-053A-4DF0-8185-2E0AC672FD14}" destId="{515E9FF2-F30C-4D42-8D67-13B3D9EBECF9}" srcOrd="0" destOrd="0" parTransId="{C711C119-395E-4A66-BE52-1A93806646A4}" sibTransId="{A0BDBA21-AD00-4D7D-A57B-B4C6029FEF5C}"/>
    <dgm:cxn modelId="{D60D8607-E649-4AFD-AB67-3522BE128909}" type="presOf" srcId="{AC62CAD4-BFB1-47EB-ABA3-B7E585AC95C8}" destId="{F5AD4967-D2AF-42D0-B8F9-0694DF94394E}" srcOrd="0" destOrd="0" presId="urn:microsoft.com/office/officeart/2005/8/layout/cycle6"/>
    <dgm:cxn modelId="{1444F272-022E-4CD3-8506-43B716E4101E}" type="presOf" srcId="{B8537584-1CCF-497A-8C0E-69B050A0B688}" destId="{351AB05F-EDA9-46A6-8347-BA07FDC3CCD7}" srcOrd="0" destOrd="0" presId="urn:microsoft.com/office/officeart/2005/8/layout/cycle6"/>
    <dgm:cxn modelId="{F7B044A0-453C-47AD-8DEE-70B1DA587984}" type="presOf" srcId="{00967D26-5E0A-4F3E-BA3D-AC78BBC28FD6}" destId="{872BD7FE-12CC-4219-9B4F-B104B6677779}" srcOrd="0" destOrd="0" presId="urn:microsoft.com/office/officeart/2005/8/layout/cycle6"/>
    <dgm:cxn modelId="{2DF839E8-9B25-4DAB-AEB1-B68CDDEF42BF}" type="presOf" srcId="{FE1C0B3F-93A3-4F82-9B53-0CE3C3CA0203}" destId="{2C918517-8DB6-49FE-948B-E17C9C2406AD}" srcOrd="0" destOrd="0" presId="urn:microsoft.com/office/officeart/2005/8/layout/cycle6"/>
    <dgm:cxn modelId="{0A386128-7F9F-49A5-9040-0F92C7A1006C}" srcId="{AFF3CB66-053A-4DF0-8185-2E0AC672FD14}" destId="{AC62CAD4-BFB1-47EB-ABA3-B7E585AC95C8}" srcOrd="4" destOrd="0" parTransId="{2E867822-D797-497A-B87B-143C5808283F}" sibTransId="{D0D1A31F-B19D-44BD-BB23-940472510F72}"/>
    <dgm:cxn modelId="{EAFB8892-89ED-44D7-9602-A2302DB6099F}" type="presParOf" srcId="{E20D4307-E727-4D3D-BCFD-0A3B6BB23393}" destId="{D915D995-6A9E-4427-9F6D-6A6BE3FFEE2C}" srcOrd="0" destOrd="0" presId="urn:microsoft.com/office/officeart/2005/8/layout/cycle6"/>
    <dgm:cxn modelId="{80EECADD-39B7-4EE6-9DFE-256D6DECE169}" type="presParOf" srcId="{E20D4307-E727-4D3D-BCFD-0A3B6BB23393}" destId="{3B32C99B-40EF-437E-8129-E0450268C44F}" srcOrd="1" destOrd="0" presId="urn:microsoft.com/office/officeart/2005/8/layout/cycle6"/>
    <dgm:cxn modelId="{BB9E1A86-752B-4E1E-A1C1-055663EAA668}" type="presParOf" srcId="{E20D4307-E727-4D3D-BCFD-0A3B6BB23393}" destId="{09525093-5F7C-4B57-86A8-213F61AC3ABA}" srcOrd="2" destOrd="0" presId="urn:microsoft.com/office/officeart/2005/8/layout/cycle6"/>
    <dgm:cxn modelId="{00EA7F13-ECF8-475A-913A-A6A54F82AEC6}" type="presParOf" srcId="{E20D4307-E727-4D3D-BCFD-0A3B6BB23393}" destId="{872BD7FE-12CC-4219-9B4F-B104B6677779}" srcOrd="3" destOrd="0" presId="urn:microsoft.com/office/officeart/2005/8/layout/cycle6"/>
    <dgm:cxn modelId="{E8EC2352-FB04-48C2-8031-67D7B64B5C43}" type="presParOf" srcId="{E20D4307-E727-4D3D-BCFD-0A3B6BB23393}" destId="{B02E1C4F-31C7-4E7D-B819-3B70DF9345D8}" srcOrd="4" destOrd="0" presId="urn:microsoft.com/office/officeart/2005/8/layout/cycle6"/>
    <dgm:cxn modelId="{813E0973-7F3E-4B1F-BB85-104D89CA3BFC}" type="presParOf" srcId="{E20D4307-E727-4D3D-BCFD-0A3B6BB23393}" destId="{BAB45260-2AC9-40AB-BAAF-D587C141D247}" srcOrd="5" destOrd="0" presId="urn:microsoft.com/office/officeart/2005/8/layout/cycle6"/>
    <dgm:cxn modelId="{0253CFD1-2E1F-4D74-B9F6-0886A935B7DC}" type="presParOf" srcId="{E20D4307-E727-4D3D-BCFD-0A3B6BB23393}" destId="{351AB05F-EDA9-46A6-8347-BA07FDC3CCD7}" srcOrd="6" destOrd="0" presId="urn:microsoft.com/office/officeart/2005/8/layout/cycle6"/>
    <dgm:cxn modelId="{668A4C13-C5A6-4E15-B668-9C101CD2D74E}" type="presParOf" srcId="{E20D4307-E727-4D3D-BCFD-0A3B6BB23393}" destId="{46EDA59D-DE06-49C4-9247-48777EDC7014}" srcOrd="7" destOrd="0" presId="urn:microsoft.com/office/officeart/2005/8/layout/cycle6"/>
    <dgm:cxn modelId="{DA27EAA8-8BD6-454A-856E-C2B493A7C443}" type="presParOf" srcId="{E20D4307-E727-4D3D-BCFD-0A3B6BB23393}" destId="{2C918517-8DB6-49FE-948B-E17C9C2406AD}" srcOrd="8" destOrd="0" presId="urn:microsoft.com/office/officeart/2005/8/layout/cycle6"/>
    <dgm:cxn modelId="{DB18E7AE-C0BC-49D4-8081-C149BEE1B9B4}" type="presParOf" srcId="{E20D4307-E727-4D3D-BCFD-0A3B6BB23393}" destId="{0DD77E2C-206E-47A0-AFAD-B9DC1A5C1309}" srcOrd="9" destOrd="0" presId="urn:microsoft.com/office/officeart/2005/8/layout/cycle6"/>
    <dgm:cxn modelId="{4623E20B-25E9-4C8F-9921-B12D12870D97}" type="presParOf" srcId="{E20D4307-E727-4D3D-BCFD-0A3B6BB23393}" destId="{0B7701A5-DD9F-4D2A-BE77-78720B41CF74}" srcOrd="10" destOrd="0" presId="urn:microsoft.com/office/officeart/2005/8/layout/cycle6"/>
    <dgm:cxn modelId="{111EC856-4540-44C5-8F17-C6AAEC8DEB2B}" type="presParOf" srcId="{E20D4307-E727-4D3D-BCFD-0A3B6BB23393}" destId="{8B592E9C-7CF1-4AE6-B54A-7464EE2FC8B5}" srcOrd="11" destOrd="0" presId="urn:microsoft.com/office/officeart/2005/8/layout/cycle6"/>
    <dgm:cxn modelId="{47E63BAA-9D48-4289-9200-6D28DB0A8197}" type="presParOf" srcId="{E20D4307-E727-4D3D-BCFD-0A3B6BB23393}" destId="{F5AD4967-D2AF-42D0-B8F9-0694DF94394E}" srcOrd="12" destOrd="0" presId="urn:microsoft.com/office/officeart/2005/8/layout/cycle6"/>
    <dgm:cxn modelId="{95DFC30B-7770-4466-88EA-BB92C35358FB}" type="presParOf" srcId="{E20D4307-E727-4D3D-BCFD-0A3B6BB23393}" destId="{228F5138-4D65-4CBA-A857-7C9609737CAB}" srcOrd="13" destOrd="0" presId="urn:microsoft.com/office/officeart/2005/8/layout/cycle6"/>
    <dgm:cxn modelId="{FD3764E3-31B1-4CD8-9B89-B75B831172FC}" type="presParOf" srcId="{E20D4307-E727-4D3D-BCFD-0A3B6BB23393}" destId="{620B25EF-040C-4C09-83BB-69ED78DF7663}" srcOrd="14" destOrd="0" presId="urn:microsoft.com/office/officeart/2005/8/layout/cycle6"/>
    <dgm:cxn modelId="{6A7C75D4-F854-4CA7-90F3-4EDC1A6A24F0}" type="presParOf" srcId="{E20D4307-E727-4D3D-BCFD-0A3B6BB23393}" destId="{B0CFA742-D17E-46D0-9403-522227B5E90A}" srcOrd="15" destOrd="0" presId="urn:microsoft.com/office/officeart/2005/8/layout/cycle6"/>
    <dgm:cxn modelId="{D649DCFD-6DEC-47AB-B748-A8BF8FC5A387}" type="presParOf" srcId="{E20D4307-E727-4D3D-BCFD-0A3B6BB23393}" destId="{3C5E4ACC-6259-46B6-8085-82BEA46D420F}" srcOrd="16" destOrd="0" presId="urn:microsoft.com/office/officeart/2005/8/layout/cycle6"/>
    <dgm:cxn modelId="{FDD4883A-1412-456C-96B7-0F4DBC2457E9}" type="presParOf" srcId="{E20D4307-E727-4D3D-BCFD-0A3B6BB23393}" destId="{97B2BCC3-359A-45AF-8FFE-8F435943F895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BA15DD9-406C-49E6-8588-E459FFBCB681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a-ES"/>
        </a:p>
      </dgm:t>
    </dgm:pt>
    <dgm:pt modelId="{1A52AC63-78DA-4BC3-A97D-70FB14BDDB97}">
      <dgm:prSet phldrT="[Text]" custT="1"/>
      <dgm:spPr>
        <a:solidFill>
          <a:srgbClr val="0084F2"/>
        </a:solidFill>
        <a:ln>
          <a:solidFill>
            <a:srgbClr val="0084F2"/>
          </a:solidFill>
        </a:ln>
      </dgm:spPr>
      <dgm:t>
        <a:bodyPr/>
        <a:lstStyle/>
        <a:p>
          <a:r>
            <a:rPr lang="ca-ES" sz="2200" b="1" dirty="0" smtClean="0"/>
            <a:t>Actualització de mesures</a:t>
          </a:r>
          <a:endParaRPr lang="ca-ES" sz="2200" b="1" dirty="0"/>
        </a:p>
      </dgm:t>
    </dgm:pt>
    <dgm:pt modelId="{04B68E5A-0E50-4C15-9E09-7D916E24A1F9}" type="parTrans" cxnId="{BE1368A6-C6E5-4F8F-B8CE-A43741F168D1}">
      <dgm:prSet/>
      <dgm:spPr/>
      <dgm:t>
        <a:bodyPr/>
        <a:lstStyle/>
        <a:p>
          <a:endParaRPr lang="ca-ES"/>
        </a:p>
      </dgm:t>
    </dgm:pt>
    <dgm:pt modelId="{0F2A7AA6-D4F3-423F-B6CE-369DF990F17D}" type="sibTrans" cxnId="{BE1368A6-C6E5-4F8F-B8CE-A43741F168D1}">
      <dgm:prSet/>
      <dgm:spPr/>
      <dgm:t>
        <a:bodyPr/>
        <a:lstStyle/>
        <a:p>
          <a:endParaRPr lang="ca-ES"/>
        </a:p>
      </dgm:t>
    </dgm:pt>
    <dgm:pt modelId="{8D2C9BDE-182F-4270-A9D4-923BAA51F6E8}">
      <dgm:prSet phldrT="[Text]" custT="1"/>
      <dgm:spPr>
        <a:solidFill>
          <a:srgbClr val="AFDBFF"/>
        </a:solidFill>
        <a:ln>
          <a:solidFill>
            <a:srgbClr val="AFDBFF"/>
          </a:solidFill>
        </a:ln>
      </dgm:spPr>
      <dgm:t>
        <a:bodyPr/>
        <a:lstStyle/>
        <a:p>
          <a:r>
            <a:rPr lang="ca-ES" sz="1600" dirty="0" smtClean="0">
              <a:solidFill>
                <a:schemeClr val="tx1"/>
              </a:solidFill>
            </a:rPr>
            <a:t>Mesures vigents</a:t>
          </a:r>
          <a:endParaRPr lang="ca-ES" sz="1600" dirty="0">
            <a:solidFill>
              <a:schemeClr val="tx1"/>
            </a:solidFill>
          </a:endParaRPr>
        </a:p>
      </dgm:t>
    </dgm:pt>
    <dgm:pt modelId="{F6C207B2-1DFC-4526-96F5-C66B51DAA85E}" type="parTrans" cxnId="{E2C83509-C077-433F-991A-8BE442B62803}">
      <dgm:prSet/>
      <dgm:spPr>
        <a:ln>
          <a:solidFill>
            <a:srgbClr val="75E1C1"/>
          </a:solidFill>
        </a:ln>
      </dgm:spPr>
      <dgm:t>
        <a:bodyPr/>
        <a:lstStyle/>
        <a:p>
          <a:endParaRPr lang="ca-ES"/>
        </a:p>
      </dgm:t>
    </dgm:pt>
    <dgm:pt modelId="{304F14C0-DC19-41FC-9688-53F5130584ED}" type="sibTrans" cxnId="{E2C83509-C077-433F-991A-8BE442B62803}">
      <dgm:prSet/>
      <dgm:spPr/>
      <dgm:t>
        <a:bodyPr/>
        <a:lstStyle/>
        <a:p>
          <a:endParaRPr lang="ca-ES"/>
        </a:p>
      </dgm:t>
    </dgm:pt>
    <dgm:pt modelId="{4E7019FB-EB49-4005-84AB-39AAD6B676DD}">
      <dgm:prSet phldrT="[Text]" custT="1"/>
      <dgm:spPr>
        <a:solidFill>
          <a:srgbClr val="AFDBFF"/>
        </a:solidFill>
        <a:ln>
          <a:solidFill>
            <a:srgbClr val="AFDBFF"/>
          </a:solidFill>
        </a:ln>
      </dgm:spPr>
      <dgm:t>
        <a:bodyPr/>
        <a:lstStyle/>
        <a:p>
          <a:r>
            <a:rPr lang="ca-ES" sz="1600" dirty="0" smtClean="0">
              <a:solidFill>
                <a:schemeClr val="tx1"/>
              </a:solidFill>
            </a:rPr>
            <a:t>Mesures dels plans locals</a:t>
          </a:r>
          <a:endParaRPr lang="ca-ES" sz="1600" dirty="0">
            <a:solidFill>
              <a:schemeClr val="tx1"/>
            </a:solidFill>
          </a:endParaRPr>
        </a:p>
      </dgm:t>
    </dgm:pt>
    <dgm:pt modelId="{C1CA0DFB-1575-46A8-A375-1354A48B156D}" type="parTrans" cxnId="{0B0DB364-FD35-4BA5-AD62-8008544C7978}">
      <dgm:prSet/>
      <dgm:spPr>
        <a:ln>
          <a:solidFill>
            <a:srgbClr val="75E1C1"/>
          </a:solidFill>
        </a:ln>
      </dgm:spPr>
      <dgm:t>
        <a:bodyPr/>
        <a:lstStyle/>
        <a:p>
          <a:endParaRPr lang="ca-ES"/>
        </a:p>
      </dgm:t>
    </dgm:pt>
    <dgm:pt modelId="{D893FB04-8B7D-4619-8815-84459C559638}" type="sibTrans" cxnId="{0B0DB364-FD35-4BA5-AD62-8008544C7978}">
      <dgm:prSet/>
      <dgm:spPr/>
      <dgm:t>
        <a:bodyPr/>
        <a:lstStyle/>
        <a:p>
          <a:endParaRPr lang="ca-ES"/>
        </a:p>
      </dgm:t>
    </dgm:pt>
    <dgm:pt modelId="{23E97D0B-7F55-41C9-9E80-7D2A1A2FB282}">
      <dgm:prSet phldrT="[Text]" custT="1"/>
      <dgm:spPr>
        <a:solidFill>
          <a:srgbClr val="AFDBFF"/>
        </a:solidFill>
        <a:ln>
          <a:solidFill>
            <a:srgbClr val="AFDBFF"/>
          </a:solidFill>
        </a:ln>
      </dgm:spPr>
      <dgm:t>
        <a:bodyPr/>
        <a:lstStyle/>
        <a:p>
          <a:r>
            <a:rPr lang="ca-ES" sz="1600" dirty="0" smtClean="0">
              <a:solidFill>
                <a:schemeClr val="tx1"/>
              </a:solidFill>
            </a:rPr>
            <a:t>Mesures de difusió</a:t>
          </a:r>
          <a:endParaRPr lang="ca-ES" sz="1600" dirty="0">
            <a:solidFill>
              <a:schemeClr val="tx1"/>
            </a:solidFill>
          </a:endParaRPr>
        </a:p>
      </dgm:t>
    </dgm:pt>
    <dgm:pt modelId="{B2C21D9F-3F42-41F9-95BB-AD3B3E900DBB}" type="parTrans" cxnId="{EFB0D3EB-AF2A-428E-814D-2A0D4FAE8A8C}">
      <dgm:prSet/>
      <dgm:spPr>
        <a:ln>
          <a:solidFill>
            <a:srgbClr val="75E1C1"/>
          </a:solidFill>
        </a:ln>
      </dgm:spPr>
      <dgm:t>
        <a:bodyPr/>
        <a:lstStyle/>
        <a:p>
          <a:endParaRPr lang="ca-ES"/>
        </a:p>
      </dgm:t>
    </dgm:pt>
    <dgm:pt modelId="{08B9639B-9BF8-4BC8-A149-C4207044BA27}" type="sibTrans" cxnId="{EFB0D3EB-AF2A-428E-814D-2A0D4FAE8A8C}">
      <dgm:prSet/>
      <dgm:spPr/>
      <dgm:t>
        <a:bodyPr/>
        <a:lstStyle/>
        <a:p>
          <a:endParaRPr lang="ca-ES"/>
        </a:p>
      </dgm:t>
    </dgm:pt>
    <dgm:pt modelId="{7AFF463C-0191-4AC5-B12F-E8628AC3EC34}">
      <dgm:prSet phldrT="[Text]" custT="1"/>
      <dgm:spPr>
        <a:solidFill>
          <a:srgbClr val="AFDBFF"/>
        </a:solidFill>
        <a:ln>
          <a:solidFill>
            <a:srgbClr val="AFDBFF"/>
          </a:solidFill>
        </a:ln>
      </dgm:spPr>
      <dgm:t>
        <a:bodyPr/>
        <a:lstStyle/>
        <a:p>
          <a:r>
            <a:rPr lang="ca-ES" sz="1600" dirty="0" smtClean="0">
              <a:solidFill>
                <a:schemeClr val="tx1"/>
              </a:solidFill>
            </a:rPr>
            <a:t>Mesures de les </a:t>
          </a:r>
          <a:r>
            <a:rPr lang="ca-ES" sz="1600" b="0" i="1" dirty="0" smtClean="0">
              <a:solidFill>
                <a:schemeClr val="tx1"/>
              </a:solidFill>
            </a:rPr>
            <a:t>Bases </a:t>
          </a:r>
          <a:r>
            <a:rPr lang="ca-ES" sz="1600" b="0" i="1" dirty="0" err="1" smtClean="0">
              <a:solidFill>
                <a:schemeClr val="tx1"/>
              </a:solidFill>
            </a:rPr>
            <a:t>científicas</a:t>
          </a:r>
          <a:r>
            <a:rPr lang="ca-ES" sz="1600" b="0" i="1" dirty="0" smtClean="0">
              <a:solidFill>
                <a:schemeClr val="tx1"/>
              </a:solidFill>
            </a:rPr>
            <a:t> para un </a:t>
          </a:r>
          <a:r>
            <a:rPr lang="ca-ES" sz="1600" b="0" i="1" dirty="0" err="1" smtClean="0">
              <a:solidFill>
                <a:schemeClr val="tx1"/>
              </a:solidFill>
            </a:rPr>
            <a:t>Plan</a:t>
          </a:r>
          <a:r>
            <a:rPr lang="ca-ES" sz="1600" b="0" i="1" dirty="0" smtClean="0">
              <a:solidFill>
                <a:schemeClr val="tx1"/>
              </a:solidFill>
            </a:rPr>
            <a:t> Nacional de </a:t>
          </a:r>
          <a:r>
            <a:rPr lang="ca-ES" sz="1600" b="0" i="1" dirty="0" err="1" smtClean="0">
              <a:solidFill>
                <a:schemeClr val="tx1"/>
              </a:solidFill>
            </a:rPr>
            <a:t>Ozono</a:t>
          </a:r>
          <a:r>
            <a:rPr lang="ca-ES" sz="1600" b="0" i="1" dirty="0" smtClean="0">
              <a:solidFill>
                <a:schemeClr val="tx1"/>
              </a:solidFill>
            </a:rPr>
            <a:t> (2022)</a:t>
          </a:r>
          <a:endParaRPr lang="ca-ES" sz="1600" i="1" dirty="0">
            <a:solidFill>
              <a:schemeClr val="tx1"/>
            </a:solidFill>
          </a:endParaRPr>
        </a:p>
      </dgm:t>
    </dgm:pt>
    <dgm:pt modelId="{8034AC9C-5E76-4E5C-A8E8-49124227CFEC}" type="parTrans" cxnId="{0D040D84-D163-4470-910E-87DB678DED40}">
      <dgm:prSet/>
      <dgm:spPr>
        <a:ln>
          <a:solidFill>
            <a:srgbClr val="75E1C1"/>
          </a:solidFill>
        </a:ln>
      </dgm:spPr>
      <dgm:t>
        <a:bodyPr/>
        <a:lstStyle/>
        <a:p>
          <a:endParaRPr lang="ca-ES"/>
        </a:p>
      </dgm:t>
    </dgm:pt>
    <dgm:pt modelId="{A1C588BE-E485-4098-8FF4-52FA5946B8D8}" type="sibTrans" cxnId="{0D040D84-D163-4470-910E-87DB678DED40}">
      <dgm:prSet/>
      <dgm:spPr/>
      <dgm:t>
        <a:bodyPr/>
        <a:lstStyle/>
        <a:p>
          <a:endParaRPr lang="ca-ES"/>
        </a:p>
      </dgm:t>
    </dgm:pt>
    <dgm:pt modelId="{E64E69DC-6348-49A6-BBCA-465A99893779}">
      <dgm:prSet phldrT="[Text]" custT="1"/>
      <dgm:spPr>
        <a:solidFill>
          <a:srgbClr val="AFDBFF"/>
        </a:solidFill>
        <a:ln>
          <a:solidFill>
            <a:srgbClr val="AFDBFF"/>
          </a:solidFill>
        </a:ln>
      </dgm:spPr>
      <dgm:t>
        <a:bodyPr/>
        <a:lstStyle/>
        <a:p>
          <a:r>
            <a:rPr lang="ca-ES" sz="1600" dirty="0" smtClean="0">
              <a:solidFill>
                <a:schemeClr val="tx1"/>
              </a:solidFill>
            </a:rPr>
            <a:t>Mesures del Pla Marc d’Acció a Curt Termini</a:t>
          </a:r>
          <a:endParaRPr lang="ca-ES" sz="1600" dirty="0">
            <a:solidFill>
              <a:schemeClr val="tx1"/>
            </a:solidFill>
          </a:endParaRPr>
        </a:p>
      </dgm:t>
    </dgm:pt>
    <dgm:pt modelId="{ACBBC646-87E4-488A-8CE5-29A95E35FF45}" type="parTrans" cxnId="{54290272-9DB7-439A-BA53-EA77BFC6C217}">
      <dgm:prSet/>
      <dgm:spPr>
        <a:ln>
          <a:solidFill>
            <a:srgbClr val="75E1C1"/>
          </a:solidFill>
        </a:ln>
      </dgm:spPr>
      <dgm:t>
        <a:bodyPr/>
        <a:lstStyle/>
        <a:p>
          <a:endParaRPr lang="ca-ES"/>
        </a:p>
      </dgm:t>
    </dgm:pt>
    <dgm:pt modelId="{E10C8902-75F8-45AC-8E3D-9FEA9C666E42}" type="sibTrans" cxnId="{54290272-9DB7-439A-BA53-EA77BFC6C217}">
      <dgm:prSet/>
      <dgm:spPr/>
      <dgm:t>
        <a:bodyPr/>
        <a:lstStyle/>
        <a:p>
          <a:endParaRPr lang="ca-ES"/>
        </a:p>
      </dgm:t>
    </dgm:pt>
    <dgm:pt modelId="{BD9DAA0A-9B40-4BCC-BD49-3CD4EFC06C26}" type="pres">
      <dgm:prSet presAssocID="{5BA15DD9-406C-49E6-8588-E459FFBCB68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ca-ES"/>
        </a:p>
      </dgm:t>
    </dgm:pt>
    <dgm:pt modelId="{6B82F519-688F-40E4-BCF6-BD560FB1833E}" type="pres">
      <dgm:prSet presAssocID="{1A52AC63-78DA-4BC3-A97D-70FB14BDDB97}" presName="root1" presStyleCnt="0"/>
      <dgm:spPr/>
    </dgm:pt>
    <dgm:pt modelId="{440BACDA-FF59-402B-A486-1D80526173D9}" type="pres">
      <dgm:prSet presAssocID="{1A52AC63-78DA-4BC3-A97D-70FB14BDDB9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6E33BBC7-38B7-49C5-B0C6-F7FEE30D8E21}" type="pres">
      <dgm:prSet presAssocID="{1A52AC63-78DA-4BC3-A97D-70FB14BDDB97}" presName="level2hierChild" presStyleCnt="0"/>
      <dgm:spPr/>
    </dgm:pt>
    <dgm:pt modelId="{CA1346D3-8335-4922-A2AA-FC7110913AD0}" type="pres">
      <dgm:prSet presAssocID="{F6C207B2-1DFC-4526-96F5-C66B51DAA85E}" presName="conn2-1" presStyleLbl="parChTrans1D2" presStyleIdx="0" presStyleCnt="5"/>
      <dgm:spPr/>
      <dgm:t>
        <a:bodyPr/>
        <a:lstStyle/>
        <a:p>
          <a:endParaRPr lang="ca-ES"/>
        </a:p>
      </dgm:t>
    </dgm:pt>
    <dgm:pt modelId="{B100307E-0687-484F-8C36-6DD3AC8BA7DE}" type="pres">
      <dgm:prSet presAssocID="{F6C207B2-1DFC-4526-96F5-C66B51DAA85E}" presName="connTx" presStyleLbl="parChTrans1D2" presStyleIdx="0" presStyleCnt="5"/>
      <dgm:spPr/>
      <dgm:t>
        <a:bodyPr/>
        <a:lstStyle/>
        <a:p>
          <a:endParaRPr lang="ca-ES"/>
        </a:p>
      </dgm:t>
    </dgm:pt>
    <dgm:pt modelId="{26243A50-D19A-49A8-AB35-F22C6899FAA1}" type="pres">
      <dgm:prSet presAssocID="{8D2C9BDE-182F-4270-A9D4-923BAA51F6E8}" presName="root2" presStyleCnt="0"/>
      <dgm:spPr/>
    </dgm:pt>
    <dgm:pt modelId="{DE757713-BD9F-44C5-9062-3FB8792D4A9C}" type="pres">
      <dgm:prSet presAssocID="{8D2C9BDE-182F-4270-A9D4-923BAA51F6E8}" presName="LevelTwoTextNode" presStyleLbl="node2" presStyleIdx="0" presStyleCnt="5" custScaleX="194070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A7C4FD0D-A39F-4408-9BDB-55602EB51FA5}" type="pres">
      <dgm:prSet presAssocID="{8D2C9BDE-182F-4270-A9D4-923BAA51F6E8}" presName="level3hierChild" presStyleCnt="0"/>
      <dgm:spPr/>
    </dgm:pt>
    <dgm:pt modelId="{C5D28CFC-E962-4FE7-86F4-7A473BB37FE7}" type="pres">
      <dgm:prSet presAssocID="{C1CA0DFB-1575-46A8-A375-1354A48B156D}" presName="conn2-1" presStyleLbl="parChTrans1D2" presStyleIdx="1" presStyleCnt="5"/>
      <dgm:spPr/>
      <dgm:t>
        <a:bodyPr/>
        <a:lstStyle/>
        <a:p>
          <a:endParaRPr lang="ca-ES"/>
        </a:p>
      </dgm:t>
    </dgm:pt>
    <dgm:pt modelId="{87D0B7EC-5B0A-4AAB-AC28-F6B296FC48F5}" type="pres">
      <dgm:prSet presAssocID="{C1CA0DFB-1575-46A8-A375-1354A48B156D}" presName="connTx" presStyleLbl="parChTrans1D2" presStyleIdx="1" presStyleCnt="5"/>
      <dgm:spPr/>
      <dgm:t>
        <a:bodyPr/>
        <a:lstStyle/>
        <a:p>
          <a:endParaRPr lang="ca-ES"/>
        </a:p>
      </dgm:t>
    </dgm:pt>
    <dgm:pt modelId="{7F4636F2-D791-4532-90C2-05CE7BD6F9D5}" type="pres">
      <dgm:prSet presAssocID="{4E7019FB-EB49-4005-84AB-39AAD6B676DD}" presName="root2" presStyleCnt="0"/>
      <dgm:spPr/>
    </dgm:pt>
    <dgm:pt modelId="{363808C6-718F-4B81-9B83-FF3E6EF6A544}" type="pres">
      <dgm:prSet presAssocID="{4E7019FB-EB49-4005-84AB-39AAD6B676DD}" presName="LevelTwoTextNode" presStyleLbl="node2" presStyleIdx="1" presStyleCnt="5" custScaleX="194070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AA2683F7-CA35-4036-A7CA-F12FB0428E53}" type="pres">
      <dgm:prSet presAssocID="{4E7019FB-EB49-4005-84AB-39AAD6B676DD}" presName="level3hierChild" presStyleCnt="0"/>
      <dgm:spPr/>
    </dgm:pt>
    <dgm:pt modelId="{2AFC5075-ACFD-4986-9272-100871433988}" type="pres">
      <dgm:prSet presAssocID="{ACBBC646-87E4-488A-8CE5-29A95E35FF45}" presName="conn2-1" presStyleLbl="parChTrans1D2" presStyleIdx="2" presStyleCnt="5"/>
      <dgm:spPr/>
      <dgm:t>
        <a:bodyPr/>
        <a:lstStyle/>
        <a:p>
          <a:endParaRPr lang="ca-ES"/>
        </a:p>
      </dgm:t>
    </dgm:pt>
    <dgm:pt modelId="{DA8FC648-C661-4B42-908B-CBF4F3D280F7}" type="pres">
      <dgm:prSet presAssocID="{ACBBC646-87E4-488A-8CE5-29A95E35FF45}" presName="connTx" presStyleLbl="parChTrans1D2" presStyleIdx="2" presStyleCnt="5"/>
      <dgm:spPr/>
      <dgm:t>
        <a:bodyPr/>
        <a:lstStyle/>
        <a:p>
          <a:endParaRPr lang="ca-ES"/>
        </a:p>
      </dgm:t>
    </dgm:pt>
    <dgm:pt modelId="{B62030AF-B9D7-4C12-97AD-B315B9023FDB}" type="pres">
      <dgm:prSet presAssocID="{E64E69DC-6348-49A6-BBCA-465A99893779}" presName="root2" presStyleCnt="0"/>
      <dgm:spPr/>
    </dgm:pt>
    <dgm:pt modelId="{1A2035CD-9815-4ECD-8038-A685DDC943FE}" type="pres">
      <dgm:prSet presAssocID="{E64E69DC-6348-49A6-BBCA-465A99893779}" presName="LevelTwoTextNode" presStyleLbl="node2" presStyleIdx="2" presStyleCnt="5" custScaleX="194070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623B9CE9-F77B-4E61-AD37-12E24D999C50}" type="pres">
      <dgm:prSet presAssocID="{E64E69DC-6348-49A6-BBCA-465A99893779}" presName="level3hierChild" presStyleCnt="0"/>
      <dgm:spPr/>
    </dgm:pt>
    <dgm:pt modelId="{061173E5-76D7-4355-AF07-A5EBF51AE39E}" type="pres">
      <dgm:prSet presAssocID="{8034AC9C-5E76-4E5C-A8E8-49124227CFEC}" presName="conn2-1" presStyleLbl="parChTrans1D2" presStyleIdx="3" presStyleCnt="5"/>
      <dgm:spPr/>
      <dgm:t>
        <a:bodyPr/>
        <a:lstStyle/>
        <a:p>
          <a:endParaRPr lang="ca-ES"/>
        </a:p>
      </dgm:t>
    </dgm:pt>
    <dgm:pt modelId="{20BEF99A-AC50-4495-957D-10005DE7F3C0}" type="pres">
      <dgm:prSet presAssocID="{8034AC9C-5E76-4E5C-A8E8-49124227CFEC}" presName="connTx" presStyleLbl="parChTrans1D2" presStyleIdx="3" presStyleCnt="5"/>
      <dgm:spPr/>
      <dgm:t>
        <a:bodyPr/>
        <a:lstStyle/>
        <a:p>
          <a:endParaRPr lang="ca-ES"/>
        </a:p>
      </dgm:t>
    </dgm:pt>
    <dgm:pt modelId="{25BBD6F3-7C5F-4D0B-A5DB-97FC519C9E4F}" type="pres">
      <dgm:prSet presAssocID="{7AFF463C-0191-4AC5-B12F-E8628AC3EC34}" presName="root2" presStyleCnt="0"/>
      <dgm:spPr/>
    </dgm:pt>
    <dgm:pt modelId="{4D84EE9A-DBD7-41EE-9E2C-0B882B6D5EBD}" type="pres">
      <dgm:prSet presAssocID="{7AFF463C-0191-4AC5-B12F-E8628AC3EC34}" presName="LevelTwoTextNode" presStyleLbl="node2" presStyleIdx="3" presStyleCnt="5" custScaleX="194070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48156193-4718-4EEC-AFFE-3C77431E614F}" type="pres">
      <dgm:prSet presAssocID="{7AFF463C-0191-4AC5-B12F-E8628AC3EC34}" presName="level3hierChild" presStyleCnt="0"/>
      <dgm:spPr/>
    </dgm:pt>
    <dgm:pt modelId="{312CD43D-C08E-47E8-97CE-10326D1F9C31}" type="pres">
      <dgm:prSet presAssocID="{B2C21D9F-3F42-41F9-95BB-AD3B3E900DBB}" presName="conn2-1" presStyleLbl="parChTrans1D2" presStyleIdx="4" presStyleCnt="5"/>
      <dgm:spPr/>
      <dgm:t>
        <a:bodyPr/>
        <a:lstStyle/>
        <a:p>
          <a:endParaRPr lang="ca-ES"/>
        </a:p>
      </dgm:t>
    </dgm:pt>
    <dgm:pt modelId="{BA926291-3AAA-411D-8EBD-E6395BE7461B}" type="pres">
      <dgm:prSet presAssocID="{B2C21D9F-3F42-41F9-95BB-AD3B3E900DBB}" presName="connTx" presStyleLbl="parChTrans1D2" presStyleIdx="4" presStyleCnt="5"/>
      <dgm:spPr/>
      <dgm:t>
        <a:bodyPr/>
        <a:lstStyle/>
        <a:p>
          <a:endParaRPr lang="ca-ES"/>
        </a:p>
      </dgm:t>
    </dgm:pt>
    <dgm:pt modelId="{A650E5C4-8D05-4376-A0C0-E8095C6DEC85}" type="pres">
      <dgm:prSet presAssocID="{23E97D0B-7F55-41C9-9E80-7D2A1A2FB282}" presName="root2" presStyleCnt="0"/>
      <dgm:spPr/>
    </dgm:pt>
    <dgm:pt modelId="{C3DBF6E1-3DDD-46C2-A4B7-041106AD7B32}" type="pres">
      <dgm:prSet presAssocID="{23E97D0B-7F55-41C9-9E80-7D2A1A2FB282}" presName="LevelTwoTextNode" presStyleLbl="node2" presStyleIdx="4" presStyleCnt="5" custScaleX="194070">
        <dgm:presLayoutVars>
          <dgm:chPref val="3"/>
        </dgm:presLayoutVars>
      </dgm:prSet>
      <dgm:spPr/>
      <dgm:t>
        <a:bodyPr/>
        <a:lstStyle/>
        <a:p>
          <a:endParaRPr lang="ca-ES"/>
        </a:p>
      </dgm:t>
    </dgm:pt>
    <dgm:pt modelId="{FEC68E6E-853B-477E-AE8B-679D27C55F33}" type="pres">
      <dgm:prSet presAssocID="{23E97D0B-7F55-41C9-9E80-7D2A1A2FB282}" presName="level3hierChild" presStyleCnt="0"/>
      <dgm:spPr/>
    </dgm:pt>
  </dgm:ptLst>
  <dgm:cxnLst>
    <dgm:cxn modelId="{DE253166-95F4-404A-B422-07D91327CDBE}" type="presOf" srcId="{E64E69DC-6348-49A6-BBCA-465A99893779}" destId="{1A2035CD-9815-4ECD-8038-A685DDC943FE}" srcOrd="0" destOrd="0" presId="urn:microsoft.com/office/officeart/2008/layout/HorizontalMultiLevelHierarchy"/>
    <dgm:cxn modelId="{54290272-9DB7-439A-BA53-EA77BFC6C217}" srcId="{1A52AC63-78DA-4BC3-A97D-70FB14BDDB97}" destId="{E64E69DC-6348-49A6-BBCA-465A99893779}" srcOrd="2" destOrd="0" parTransId="{ACBBC646-87E4-488A-8CE5-29A95E35FF45}" sibTransId="{E10C8902-75F8-45AC-8E3D-9FEA9C666E42}"/>
    <dgm:cxn modelId="{2AAC8F8E-072F-4F07-9810-344C852D856A}" type="presOf" srcId="{4E7019FB-EB49-4005-84AB-39AAD6B676DD}" destId="{363808C6-718F-4B81-9B83-FF3E6EF6A544}" srcOrd="0" destOrd="0" presId="urn:microsoft.com/office/officeart/2008/layout/HorizontalMultiLevelHierarchy"/>
    <dgm:cxn modelId="{D6559DC4-4154-4B98-B47A-9A6CB0C12B20}" type="presOf" srcId="{ACBBC646-87E4-488A-8CE5-29A95E35FF45}" destId="{DA8FC648-C661-4B42-908B-CBF4F3D280F7}" srcOrd="1" destOrd="0" presId="urn:microsoft.com/office/officeart/2008/layout/HorizontalMultiLevelHierarchy"/>
    <dgm:cxn modelId="{38B76C63-7F75-4B82-AD32-5F3BE0752E6C}" type="presOf" srcId="{C1CA0DFB-1575-46A8-A375-1354A48B156D}" destId="{C5D28CFC-E962-4FE7-86F4-7A473BB37FE7}" srcOrd="0" destOrd="0" presId="urn:microsoft.com/office/officeart/2008/layout/HorizontalMultiLevelHierarchy"/>
    <dgm:cxn modelId="{E2C83509-C077-433F-991A-8BE442B62803}" srcId="{1A52AC63-78DA-4BC3-A97D-70FB14BDDB97}" destId="{8D2C9BDE-182F-4270-A9D4-923BAA51F6E8}" srcOrd="0" destOrd="0" parTransId="{F6C207B2-1DFC-4526-96F5-C66B51DAA85E}" sibTransId="{304F14C0-DC19-41FC-9688-53F5130584ED}"/>
    <dgm:cxn modelId="{15410870-33FD-4296-B279-3B4708B0D619}" type="presOf" srcId="{B2C21D9F-3F42-41F9-95BB-AD3B3E900DBB}" destId="{BA926291-3AAA-411D-8EBD-E6395BE7461B}" srcOrd="1" destOrd="0" presId="urn:microsoft.com/office/officeart/2008/layout/HorizontalMultiLevelHierarchy"/>
    <dgm:cxn modelId="{BE1368A6-C6E5-4F8F-B8CE-A43741F168D1}" srcId="{5BA15DD9-406C-49E6-8588-E459FFBCB681}" destId="{1A52AC63-78DA-4BC3-A97D-70FB14BDDB97}" srcOrd="0" destOrd="0" parTransId="{04B68E5A-0E50-4C15-9E09-7D916E24A1F9}" sibTransId="{0F2A7AA6-D4F3-423F-B6CE-369DF990F17D}"/>
    <dgm:cxn modelId="{0B0DB364-FD35-4BA5-AD62-8008544C7978}" srcId="{1A52AC63-78DA-4BC3-A97D-70FB14BDDB97}" destId="{4E7019FB-EB49-4005-84AB-39AAD6B676DD}" srcOrd="1" destOrd="0" parTransId="{C1CA0DFB-1575-46A8-A375-1354A48B156D}" sibTransId="{D893FB04-8B7D-4619-8815-84459C559638}"/>
    <dgm:cxn modelId="{99285938-C2FE-4DAF-A45D-39B9D78AFFF4}" type="presOf" srcId="{ACBBC646-87E4-488A-8CE5-29A95E35FF45}" destId="{2AFC5075-ACFD-4986-9272-100871433988}" srcOrd="0" destOrd="0" presId="urn:microsoft.com/office/officeart/2008/layout/HorizontalMultiLevelHierarchy"/>
    <dgm:cxn modelId="{BBDD5116-2570-4CCF-B65A-4D6FFFFC1D72}" type="presOf" srcId="{C1CA0DFB-1575-46A8-A375-1354A48B156D}" destId="{87D0B7EC-5B0A-4AAB-AC28-F6B296FC48F5}" srcOrd="1" destOrd="0" presId="urn:microsoft.com/office/officeart/2008/layout/HorizontalMultiLevelHierarchy"/>
    <dgm:cxn modelId="{0D040D84-D163-4470-910E-87DB678DED40}" srcId="{1A52AC63-78DA-4BC3-A97D-70FB14BDDB97}" destId="{7AFF463C-0191-4AC5-B12F-E8628AC3EC34}" srcOrd="3" destOrd="0" parTransId="{8034AC9C-5E76-4E5C-A8E8-49124227CFEC}" sibTransId="{A1C588BE-E485-4098-8FF4-52FA5946B8D8}"/>
    <dgm:cxn modelId="{D4CA29D5-2D92-4812-A515-DB83CC81EEB3}" type="presOf" srcId="{1A52AC63-78DA-4BC3-A97D-70FB14BDDB97}" destId="{440BACDA-FF59-402B-A486-1D80526173D9}" srcOrd="0" destOrd="0" presId="urn:microsoft.com/office/officeart/2008/layout/HorizontalMultiLevelHierarchy"/>
    <dgm:cxn modelId="{218482A2-92A7-449B-B09B-F9399B7B2507}" type="presOf" srcId="{B2C21D9F-3F42-41F9-95BB-AD3B3E900DBB}" destId="{312CD43D-C08E-47E8-97CE-10326D1F9C31}" srcOrd="0" destOrd="0" presId="urn:microsoft.com/office/officeart/2008/layout/HorizontalMultiLevelHierarchy"/>
    <dgm:cxn modelId="{39035D73-69A5-4F45-941F-E49D75997BAB}" type="presOf" srcId="{F6C207B2-1DFC-4526-96F5-C66B51DAA85E}" destId="{B100307E-0687-484F-8C36-6DD3AC8BA7DE}" srcOrd="1" destOrd="0" presId="urn:microsoft.com/office/officeart/2008/layout/HorizontalMultiLevelHierarchy"/>
    <dgm:cxn modelId="{E13D7AF0-5878-4A5A-A516-0ED051101AD0}" type="presOf" srcId="{8034AC9C-5E76-4E5C-A8E8-49124227CFEC}" destId="{20BEF99A-AC50-4495-957D-10005DE7F3C0}" srcOrd="1" destOrd="0" presId="urn:microsoft.com/office/officeart/2008/layout/HorizontalMultiLevelHierarchy"/>
    <dgm:cxn modelId="{EAFD6FB8-AF18-4A5C-8B67-DC864C81F22D}" type="presOf" srcId="{23E97D0B-7F55-41C9-9E80-7D2A1A2FB282}" destId="{C3DBF6E1-3DDD-46C2-A4B7-041106AD7B32}" srcOrd="0" destOrd="0" presId="urn:microsoft.com/office/officeart/2008/layout/HorizontalMultiLevelHierarchy"/>
    <dgm:cxn modelId="{21AD6A14-25E4-4F98-AEDD-BEE15F8795DA}" type="presOf" srcId="{5BA15DD9-406C-49E6-8588-E459FFBCB681}" destId="{BD9DAA0A-9B40-4BCC-BD49-3CD4EFC06C26}" srcOrd="0" destOrd="0" presId="urn:microsoft.com/office/officeart/2008/layout/HorizontalMultiLevelHierarchy"/>
    <dgm:cxn modelId="{9A9F3F06-47A8-43EC-9629-B15EF9034B1A}" type="presOf" srcId="{F6C207B2-1DFC-4526-96F5-C66B51DAA85E}" destId="{CA1346D3-8335-4922-A2AA-FC7110913AD0}" srcOrd="0" destOrd="0" presId="urn:microsoft.com/office/officeart/2008/layout/HorizontalMultiLevelHierarchy"/>
    <dgm:cxn modelId="{EFB0D3EB-AF2A-428E-814D-2A0D4FAE8A8C}" srcId="{1A52AC63-78DA-4BC3-A97D-70FB14BDDB97}" destId="{23E97D0B-7F55-41C9-9E80-7D2A1A2FB282}" srcOrd="4" destOrd="0" parTransId="{B2C21D9F-3F42-41F9-95BB-AD3B3E900DBB}" sibTransId="{08B9639B-9BF8-4BC8-A149-C4207044BA27}"/>
    <dgm:cxn modelId="{768064FA-DA61-4CFB-936C-49444359FB80}" type="presOf" srcId="{8D2C9BDE-182F-4270-A9D4-923BAA51F6E8}" destId="{DE757713-BD9F-44C5-9062-3FB8792D4A9C}" srcOrd="0" destOrd="0" presId="urn:microsoft.com/office/officeart/2008/layout/HorizontalMultiLevelHierarchy"/>
    <dgm:cxn modelId="{BA1BDC6F-B564-4627-B637-336E36995955}" type="presOf" srcId="{8034AC9C-5E76-4E5C-A8E8-49124227CFEC}" destId="{061173E5-76D7-4355-AF07-A5EBF51AE39E}" srcOrd="0" destOrd="0" presId="urn:microsoft.com/office/officeart/2008/layout/HorizontalMultiLevelHierarchy"/>
    <dgm:cxn modelId="{2FED1655-90AE-4545-A530-5038A52BB83B}" type="presOf" srcId="{7AFF463C-0191-4AC5-B12F-E8628AC3EC34}" destId="{4D84EE9A-DBD7-41EE-9E2C-0B882B6D5EBD}" srcOrd="0" destOrd="0" presId="urn:microsoft.com/office/officeart/2008/layout/HorizontalMultiLevelHierarchy"/>
    <dgm:cxn modelId="{D559C39B-48BE-4FDA-9123-0D97D54A8931}" type="presParOf" srcId="{BD9DAA0A-9B40-4BCC-BD49-3CD4EFC06C26}" destId="{6B82F519-688F-40E4-BCF6-BD560FB1833E}" srcOrd="0" destOrd="0" presId="urn:microsoft.com/office/officeart/2008/layout/HorizontalMultiLevelHierarchy"/>
    <dgm:cxn modelId="{C130FEE3-2D0B-4A8D-9A1B-4EF7ED79D1B8}" type="presParOf" srcId="{6B82F519-688F-40E4-BCF6-BD560FB1833E}" destId="{440BACDA-FF59-402B-A486-1D80526173D9}" srcOrd="0" destOrd="0" presId="urn:microsoft.com/office/officeart/2008/layout/HorizontalMultiLevelHierarchy"/>
    <dgm:cxn modelId="{FD1CD56A-29EE-4F10-8F90-ACB04DDDCB0E}" type="presParOf" srcId="{6B82F519-688F-40E4-BCF6-BD560FB1833E}" destId="{6E33BBC7-38B7-49C5-B0C6-F7FEE30D8E21}" srcOrd="1" destOrd="0" presId="urn:microsoft.com/office/officeart/2008/layout/HorizontalMultiLevelHierarchy"/>
    <dgm:cxn modelId="{82E1A8BF-F489-4ED3-A96F-9D1BAFBF2454}" type="presParOf" srcId="{6E33BBC7-38B7-49C5-B0C6-F7FEE30D8E21}" destId="{CA1346D3-8335-4922-A2AA-FC7110913AD0}" srcOrd="0" destOrd="0" presId="urn:microsoft.com/office/officeart/2008/layout/HorizontalMultiLevelHierarchy"/>
    <dgm:cxn modelId="{F998EF50-7E3E-4C61-A5BD-D9F25BCB62C4}" type="presParOf" srcId="{CA1346D3-8335-4922-A2AA-FC7110913AD0}" destId="{B100307E-0687-484F-8C36-6DD3AC8BA7DE}" srcOrd="0" destOrd="0" presId="urn:microsoft.com/office/officeart/2008/layout/HorizontalMultiLevelHierarchy"/>
    <dgm:cxn modelId="{BD7D03C2-AB29-4729-97D7-D7B25ECB94A5}" type="presParOf" srcId="{6E33BBC7-38B7-49C5-B0C6-F7FEE30D8E21}" destId="{26243A50-D19A-49A8-AB35-F22C6899FAA1}" srcOrd="1" destOrd="0" presId="urn:microsoft.com/office/officeart/2008/layout/HorizontalMultiLevelHierarchy"/>
    <dgm:cxn modelId="{68915406-7CFB-411C-A0B6-3D6A36C5983A}" type="presParOf" srcId="{26243A50-D19A-49A8-AB35-F22C6899FAA1}" destId="{DE757713-BD9F-44C5-9062-3FB8792D4A9C}" srcOrd="0" destOrd="0" presId="urn:microsoft.com/office/officeart/2008/layout/HorizontalMultiLevelHierarchy"/>
    <dgm:cxn modelId="{37E76B0F-F7D1-4DED-896C-03F44D46F2E6}" type="presParOf" srcId="{26243A50-D19A-49A8-AB35-F22C6899FAA1}" destId="{A7C4FD0D-A39F-4408-9BDB-55602EB51FA5}" srcOrd="1" destOrd="0" presId="urn:microsoft.com/office/officeart/2008/layout/HorizontalMultiLevelHierarchy"/>
    <dgm:cxn modelId="{B3E13D0A-A553-4F04-AB6F-7803B446BDA0}" type="presParOf" srcId="{6E33BBC7-38B7-49C5-B0C6-F7FEE30D8E21}" destId="{C5D28CFC-E962-4FE7-86F4-7A473BB37FE7}" srcOrd="2" destOrd="0" presId="urn:microsoft.com/office/officeart/2008/layout/HorizontalMultiLevelHierarchy"/>
    <dgm:cxn modelId="{7C498D71-2874-4740-9699-B7AF5AC0F79A}" type="presParOf" srcId="{C5D28CFC-E962-4FE7-86F4-7A473BB37FE7}" destId="{87D0B7EC-5B0A-4AAB-AC28-F6B296FC48F5}" srcOrd="0" destOrd="0" presId="urn:microsoft.com/office/officeart/2008/layout/HorizontalMultiLevelHierarchy"/>
    <dgm:cxn modelId="{A4CFD4E2-9290-4283-AB9E-C69826FB620B}" type="presParOf" srcId="{6E33BBC7-38B7-49C5-B0C6-F7FEE30D8E21}" destId="{7F4636F2-D791-4532-90C2-05CE7BD6F9D5}" srcOrd="3" destOrd="0" presId="urn:microsoft.com/office/officeart/2008/layout/HorizontalMultiLevelHierarchy"/>
    <dgm:cxn modelId="{5C816A94-F387-4CF9-99B6-F330584B1489}" type="presParOf" srcId="{7F4636F2-D791-4532-90C2-05CE7BD6F9D5}" destId="{363808C6-718F-4B81-9B83-FF3E6EF6A544}" srcOrd="0" destOrd="0" presId="urn:microsoft.com/office/officeart/2008/layout/HorizontalMultiLevelHierarchy"/>
    <dgm:cxn modelId="{EBB89542-6664-4606-A8BA-E1AD1CAEF0EB}" type="presParOf" srcId="{7F4636F2-D791-4532-90C2-05CE7BD6F9D5}" destId="{AA2683F7-CA35-4036-A7CA-F12FB0428E53}" srcOrd="1" destOrd="0" presId="urn:microsoft.com/office/officeart/2008/layout/HorizontalMultiLevelHierarchy"/>
    <dgm:cxn modelId="{8DDFB719-E2BC-45B1-8583-77B03885B39D}" type="presParOf" srcId="{6E33BBC7-38B7-49C5-B0C6-F7FEE30D8E21}" destId="{2AFC5075-ACFD-4986-9272-100871433988}" srcOrd="4" destOrd="0" presId="urn:microsoft.com/office/officeart/2008/layout/HorizontalMultiLevelHierarchy"/>
    <dgm:cxn modelId="{31A93878-4DD1-4BEF-827B-D69A4D71848C}" type="presParOf" srcId="{2AFC5075-ACFD-4986-9272-100871433988}" destId="{DA8FC648-C661-4B42-908B-CBF4F3D280F7}" srcOrd="0" destOrd="0" presId="urn:microsoft.com/office/officeart/2008/layout/HorizontalMultiLevelHierarchy"/>
    <dgm:cxn modelId="{C3B2659D-F33B-44F2-8BFB-DFCE20C8320F}" type="presParOf" srcId="{6E33BBC7-38B7-49C5-B0C6-F7FEE30D8E21}" destId="{B62030AF-B9D7-4C12-97AD-B315B9023FDB}" srcOrd="5" destOrd="0" presId="urn:microsoft.com/office/officeart/2008/layout/HorizontalMultiLevelHierarchy"/>
    <dgm:cxn modelId="{9BEA257E-F6A6-4A3E-8C76-4B5067C13C98}" type="presParOf" srcId="{B62030AF-B9D7-4C12-97AD-B315B9023FDB}" destId="{1A2035CD-9815-4ECD-8038-A685DDC943FE}" srcOrd="0" destOrd="0" presId="urn:microsoft.com/office/officeart/2008/layout/HorizontalMultiLevelHierarchy"/>
    <dgm:cxn modelId="{72457DD0-EB55-43CD-BC61-F4FE5F471D97}" type="presParOf" srcId="{B62030AF-B9D7-4C12-97AD-B315B9023FDB}" destId="{623B9CE9-F77B-4E61-AD37-12E24D999C50}" srcOrd="1" destOrd="0" presId="urn:microsoft.com/office/officeart/2008/layout/HorizontalMultiLevelHierarchy"/>
    <dgm:cxn modelId="{CA2FBE05-A5D6-4279-BC2C-75B55A053932}" type="presParOf" srcId="{6E33BBC7-38B7-49C5-B0C6-F7FEE30D8E21}" destId="{061173E5-76D7-4355-AF07-A5EBF51AE39E}" srcOrd="6" destOrd="0" presId="urn:microsoft.com/office/officeart/2008/layout/HorizontalMultiLevelHierarchy"/>
    <dgm:cxn modelId="{C74B6487-6EB6-4AC8-8EC7-3C1AF8FBBC6B}" type="presParOf" srcId="{061173E5-76D7-4355-AF07-A5EBF51AE39E}" destId="{20BEF99A-AC50-4495-957D-10005DE7F3C0}" srcOrd="0" destOrd="0" presId="urn:microsoft.com/office/officeart/2008/layout/HorizontalMultiLevelHierarchy"/>
    <dgm:cxn modelId="{0FC16332-1105-47C3-BF7F-D8EB963CBB8A}" type="presParOf" srcId="{6E33BBC7-38B7-49C5-B0C6-F7FEE30D8E21}" destId="{25BBD6F3-7C5F-4D0B-A5DB-97FC519C9E4F}" srcOrd="7" destOrd="0" presId="urn:microsoft.com/office/officeart/2008/layout/HorizontalMultiLevelHierarchy"/>
    <dgm:cxn modelId="{4C9585AC-3810-46CD-828B-556E4810D20F}" type="presParOf" srcId="{25BBD6F3-7C5F-4D0B-A5DB-97FC519C9E4F}" destId="{4D84EE9A-DBD7-41EE-9E2C-0B882B6D5EBD}" srcOrd="0" destOrd="0" presId="urn:microsoft.com/office/officeart/2008/layout/HorizontalMultiLevelHierarchy"/>
    <dgm:cxn modelId="{67BB0001-2FFD-49F2-8014-2962BBED758C}" type="presParOf" srcId="{25BBD6F3-7C5F-4D0B-A5DB-97FC519C9E4F}" destId="{48156193-4718-4EEC-AFFE-3C77431E614F}" srcOrd="1" destOrd="0" presId="urn:microsoft.com/office/officeart/2008/layout/HorizontalMultiLevelHierarchy"/>
    <dgm:cxn modelId="{8C0A86C8-A480-49CC-97E6-7DD4727D72C2}" type="presParOf" srcId="{6E33BBC7-38B7-49C5-B0C6-F7FEE30D8E21}" destId="{312CD43D-C08E-47E8-97CE-10326D1F9C31}" srcOrd="8" destOrd="0" presId="urn:microsoft.com/office/officeart/2008/layout/HorizontalMultiLevelHierarchy"/>
    <dgm:cxn modelId="{C41E6554-B86E-439A-AABB-BF193F54CD8D}" type="presParOf" srcId="{312CD43D-C08E-47E8-97CE-10326D1F9C31}" destId="{BA926291-3AAA-411D-8EBD-E6395BE7461B}" srcOrd="0" destOrd="0" presId="urn:microsoft.com/office/officeart/2008/layout/HorizontalMultiLevelHierarchy"/>
    <dgm:cxn modelId="{7704D454-141C-4D7F-B7AF-035E02058C05}" type="presParOf" srcId="{6E33BBC7-38B7-49C5-B0C6-F7FEE30D8E21}" destId="{A650E5C4-8D05-4376-A0C0-E8095C6DEC85}" srcOrd="9" destOrd="0" presId="urn:microsoft.com/office/officeart/2008/layout/HorizontalMultiLevelHierarchy"/>
    <dgm:cxn modelId="{AB5E2184-1237-44E2-8DF8-6B1499978CFB}" type="presParOf" srcId="{A650E5C4-8D05-4376-A0C0-E8095C6DEC85}" destId="{C3DBF6E1-3DDD-46C2-A4B7-041106AD7B32}" srcOrd="0" destOrd="0" presId="urn:microsoft.com/office/officeart/2008/layout/HorizontalMultiLevelHierarchy"/>
    <dgm:cxn modelId="{C0B6C853-7DC5-4DC2-8753-8C77A88189D6}" type="presParOf" srcId="{A650E5C4-8D05-4376-A0C0-E8095C6DEC85}" destId="{FEC68E6E-853B-477E-AE8B-679D27C55F33}" srcOrd="1" destOrd="0" presId="urn:microsoft.com/office/officeart/2008/layout/HorizontalMultiLevelHierarchy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5D995-6A9E-4427-9F6D-6A6BE3FFEE2C}">
      <dsp:nvSpPr>
        <dsp:cNvPr id="0" name=""/>
        <dsp:cNvSpPr/>
      </dsp:nvSpPr>
      <dsp:spPr>
        <a:xfrm>
          <a:off x="3214323" y="3353"/>
          <a:ext cx="1839605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Adaptació al Pla Marc</a:t>
          </a:r>
          <a:endParaRPr lang="ca-ES" sz="1500" b="1" kern="1200" dirty="0"/>
        </a:p>
      </dsp:txBody>
      <dsp:txXfrm>
        <a:off x="3254996" y="44026"/>
        <a:ext cx="1758259" cy="751837"/>
      </dsp:txXfrm>
    </dsp:sp>
    <dsp:sp modelId="{09525093-5F7C-4B57-86A8-213F61AC3ABA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2886383" y="231685"/>
              </a:moveTo>
              <a:arcTo wR="1961579" hR="1961579" stAng="17887741" swAng="976617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2BD7FE-12CC-4219-9B4F-B104B6677779}">
      <dsp:nvSpPr>
        <dsp:cNvPr id="0" name=""/>
        <dsp:cNvSpPr/>
      </dsp:nvSpPr>
      <dsp:spPr>
        <a:xfrm>
          <a:off x="4913101" y="984143"/>
          <a:ext cx="1839605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Reforç de la coordinació entre administracions</a:t>
          </a:r>
          <a:endParaRPr lang="ca-ES" sz="1500" b="1" kern="1200" dirty="0"/>
        </a:p>
      </dsp:txBody>
      <dsp:txXfrm>
        <a:off x="4953774" y="1024816"/>
        <a:ext cx="1758259" cy="751837"/>
      </dsp:txXfrm>
    </dsp:sp>
    <dsp:sp modelId="{BAB45260-2AC9-40AB-BAAF-D587C141D247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3843484" y="1408198"/>
              </a:moveTo>
              <a:arcTo wR="1961579" hR="1961579" stAng="20616829" swAng="1966342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AB05F-EDA9-46A6-8347-BA07FDC3CCD7}">
      <dsp:nvSpPr>
        <dsp:cNvPr id="0" name=""/>
        <dsp:cNvSpPr/>
      </dsp:nvSpPr>
      <dsp:spPr>
        <a:xfrm>
          <a:off x="4913331" y="2945723"/>
          <a:ext cx="1839144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Actualització de mesures</a:t>
          </a:r>
          <a:endParaRPr lang="ca-ES" sz="1500" b="1" kern="1200" dirty="0"/>
        </a:p>
      </dsp:txBody>
      <dsp:txXfrm>
        <a:off x="4954004" y="2986396"/>
        <a:ext cx="1757798" cy="751837"/>
      </dsp:txXfrm>
    </dsp:sp>
    <dsp:sp modelId="{2C918517-8DB6-49FE-948B-E17C9C2406AD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3334171" y="3362932"/>
              </a:moveTo>
              <a:arcTo wR="1961579" hR="1961579" stAng="2735642" swAng="976617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77E2C-206E-47A0-AFAD-B9DC1A5C1309}">
      <dsp:nvSpPr>
        <dsp:cNvPr id="0" name=""/>
        <dsp:cNvSpPr/>
      </dsp:nvSpPr>
      <dsp:spPr>
        <a:xfrm>
          <a:off x="3214323" y="3926513"/>
          <a:ext cx="1839605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Activació d’episodis amb pronòstic</a:t>
          </a:r>
          <a:endParaRPr lang="ca-ES" sz="1500" b="1" kern="1200" dirty="0"/>
        </a:p>
      </dsp:txBody>
      <dsp:txXfrm>
        <a:off x="3254996" y="3967186"/>
        <a:ext cx="1758259" cy="751837"/>
      </dsp:txXfrm>
    </dsp:sp>
    <dsp:sp modelId="{8B592E9C-7CF1-4AE6-B54A-7464EE2FC8B5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1036776" y="3691473"/>
              </a:moveTo>
              <a:arcTo wR="1961579" hR="1961579" stAng="7087741" swAng="976617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AD4967-D2AF-42D0-B8F9-0694DF94394E}">
      <dsp:nvSpPr>
        <dsp:cNvPr id="0" name=""/>
        <dsp:cNvSpPr/>
      </dsp:nvSpPr>
      <dsp:spPr>
        <a:xfrm>
          <a:off x="1515545" y="2945723"/>
          <a:ext cx="1839605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Unificació de protocols</a:t>
          </a:r>
          <a:endParaRPr lang="ca-ES" sz="1500" b="1" kern="1200" dirty="0"/>
        </a:p>
      </dsp:txBody>
      <dsp:txXfrm>
        <a:off x="1556218" y="2986396"/>
        <a:ext cx="1758259" cy="751837"/>
      </dsp:txXfrm>
    </dsp:sp>
    <dsp:sp modelId="{620B25EF-040C-4C09-83BB-69ED78DF7663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79675" y="2514961"/>
              </a:moveTo>
              <a:arcTo wR="1961579" hR="1961579" stAng="9816829" swAng="1966342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CFA742-D17E-46D0-9403-522227B5E90A}">
      <dsp:nvSpPr>
        <dsp:cNvPr id="0" name=""/>
        <dsp:cNvSpPr/>
      </dsp:nvSpPr>
      <dsp:spPr>
        <a:xfrm>
          <a:off x="1515545" y="984143"/>
          <a:ext cx="1839605" cy="833183"/>
        </a:xfrm>
        <a:prstGeom prst="roundRect">
          <a:avLst/>
        </a:prstGeom>
        <a:solidFill>
          <a:srgbClr val="0084F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500" b="1" kern="1200" dirty="0" smtClean="0"/>
            <a:t>Abast territorial</a:t>
          </a:r>
          <a:endParaRPr lang="ca-ES" sz="1500" b="1" kern="1200" dirty="0"/>
        </a:p>
      </dsp:txBody>
      <dsp:txXfrm>
        <a:off x="1556218" y="1024816"/>
        <a:ext cx="1758259" cy="751837"/>
      </dsp:txXfrm>
    </dsp:sp>
    <dsp:sp modelId="{97B2BCC3-359A-45AF-8FFE-8F435943F895}">
      <dsp:nvSpPr>
        <dsp:cNvPr id="0" name=""/>
        <dsp:cNvSpPr/>
      </dsp:nvSpPr>
      <dsp:spPr>
        <a:xfrm>
          <a:off x="2172546" y="419945"/>
          <a:ext cx="3923159" cy="3923159"/>
        </a:xfrm>
        <a:custGeom>
          <a:avLst/>
          <a:gdLst/>
          <a:ahLst/>
          <a:cxnLst/>
          <a:rect l="0" t="0" r="0" b="0"/>
          <a:pathLst>
            <a:path>
              <a:moveTo>
                <a:pt x="588988" y="560227"/>
              </a:moveTo>
              <a:arcTo wR="1961579" hR="1961579" stAng="13535642" swAng="976617"/>
            </a:path>
          </a:pathLst>
        </a:custGeom>
        <a:noFill/>
        <a:ln w="6350" cap="flat" cmpd="sng" algn="ctr">
          <a:solidFill>
            <a:srgbClr val="4CBCC7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CD43D-C08E-47E8-97CE-10326D1F9C31}">
      <dsp:nvSpPr>
        <dsp:cNvPr id="0" name=""/>
        <dsp:cNvSpPr/>
      </dsp:nvSpPr>
      <dsp:spPr>
        <a:xfrm>
          <a:off x="1180118" y="2375958"/>
          <a:ext cx="519400" cy="19794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700" y="0"/>
              </a:lnTo>
              <a:lnTo>
                <a:pt x="259700" y="1979424"/>
              </a:lnTo>
              <a:lnTo>
                <a:pt x="519400" y="1979424"/>
              </a:lnTo>
            </a:path>
          </a:pathLst>
        </a:custGeom>
        <a:noFill/>
        <a:ln w="12700" cap="flat" cmpd="sng" algn="ctr">
          <a:solidFill>
            <a:srgbClr val="75E1C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700" kern="1200"/>
        </a:p>
      </dsp:txBody>
      <dsp:txXfrm>
        <a:off x="1388658" y="3314509"/>
        <a:ext cx="102321" cy="102321"/>
      </dsp:txXfrm>
    </dsp:sp>
    <dsp:sp modelId="{061173E5-76D7-4355-AF07-A5EBF51AE39E}">
      <dsp:nvSpPr>
        <dsp:cNvPr id="0" name=""/>
        <dsp:cNvSpPr/>
      </dsp:nvSpPr>
      <dsp:spPr>
        <a:xfrm>
          <a:off x="1180118" y="2375958"/>
          <a:ext cx="519400" cy="989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700" y="0"/>
              </a:lnTo>
              <a:lnTo>
                <a:pt x="259700" y="989712"/>
              </a:lnTo>
              <a:lnTo>
                <a:pt x="519400" y="989712"/>
              </a:lnTo>
            </a:path>
          </a:pathLst>
        </a:custGeom>
        <a:noFill/>
        <a:ln w="12700" cap="flat" cmpd="sng" algn="ctr">
          <a:solidFill>
            <a:srgbClr val="75E1C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1411876" y="2842871"/>
        <a:ext cx="55886" cy="55886"/>
      </dsp:txXfrm>
    </dsp:sp>
    <dsp:sp modelId="{2AFC5075-ACFD-4986-9272-100871433988}">
      <dsp:nvSpPr>
        <dsp:cNvPr id="0" name=""/>
        <dsp:cNvSpPr/>
      </dsp:nvSpPr>
      <dsp:spPr>
        <a:xfrm>
          <a:off x="1180118" y="2330238"/>
          <a:ext cx="51940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9400" y="45720"/>
              </a:lnTo>
            </a:path>
          </a:pathLst>
        </a:custGeom>
        <a:noFill/>
        <a:ln w="12700" cap="flat" cmpd="sng" algn="ctr">
          <a:solidFill>
            <a:srgbClr val="75E1C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1426834" y="2362973"/>
        <a:ext cx="25970" cy="25970"/>
      </dsp:txXfrm>
    </dsp:sp>
    <dsp:sp modelId="{C5D28CFC-E962-4FE7-86F4-7A473BB37FE7}">
      <dsp:nvSpPr>
        <dsp:cNvPr id="0" name=""/>
        <dsp:cNvSpPr/>
      </dsp:nvSpPr>
      <dsp:spPr>
        <a:xfrm>
          <a:off x="1180118" y="1386246"/>
          <a:ext cx="519400" cy="989712"/>
        </a:xfrm>
        <a:custGeom>
          <a:avLst/>
          <a:gdLst/>
          <a:ahLst/>
          <a:cxnLst/>
          <a:rect l="0" t="0" r="0" b="0"/>
          <a:pathLst>
            <a:path>
              <a:moveTo>
                <a:pt x="0" y="989712"/>
              </a:moveTo>
              <a:lnTo>
                <a:pt x="259700" y="989712"/>
              </a:lnTo>
              <a:lnTo>
                <a:pt x="259700" y="0"/>
              </a:lnTo>
              <a:lnTo>
                <a:pt x="519400" y="0"/>
              </a:lnTo>
            </a:path>
          </a:pathLst>
        </a:custGeom>
        <a:noFill/>
        <a:ln w="12700" cap="flat" cmpd="sng" algn="ctr">
          <a:solidFill>
            <a:srgbClr val="75E1C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500" kern="1200"/>
        </a:p>
      </dsp:txBody>
      <dsp:txXfrm>
        <a:off x="1411876" y="1853159"/>
        <a:ext cx="55886" cy="55886"/>
      </dsp:txXfrm>
    </dsp:sp>
    <dsp:sp modelId="{CA1346D3-8335-4922-A2AA-FC7110913AD0}">
      <dsp:nvSpPr>
        <dsp:cNvPr id="0" name=""/>
        <dsp:cNvSpPr/>
      </dsp:nvSpPr>
      <dsp:spPr>
        <a:xfrm>
          <a:off x="1180118" y="396534"/>
          <a:ext cx="519400" cy="1979424"/>
        </a:xfrm>
        <a:custGeom>
          <a:avLst/>
          <a:gdLst/>
          <a:ahLst/>
          <a:cxnLst/>
          <a:rect l="0" t="0" r="0" b="0"/>
          <a:pathLst>
            <a:path>
              <a:moveTo>
                <a:pt x="0" y="1979424"/>
              </a:moveTo>
              <a:lnTo>
                <a:pt x="259700" y="1979424"/>
              </a:lnTo>
              <a:lnTo>
                <a:pt x="259700" y="0"/>
              </a:lnTo>
              <a:lnTo>
                <a:pt x="519400" y="0"/>
              </a:lnTo>
            </a:path>
          </a:pathLst>
        </a:custGeom>
        <a:noFill/>
        <a:ln w="12700" cap="flat" cmpd="sng" algn="ctr">
          <a:solidFill>
            <a:srgbClr val="75E1C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a-ES" sz="700" kern="1200"/>
        </a:p>
      </dsp:txBody>
      <dsp:txXfrm>
        <a:off x="1388658" y="1335085"/>
        <a:ext cx="102321" cy="102321"/>
      </dsp:txXfrm>
    </dsp:sp>
    <dsp:sp modelId="{440BACDA-FF59-402B-A486-1D80526173D9}">
      <dsp:nvSpPr>
        <dsp:cNvPr id="0" name=""/>
        <dsp:cNvSpPr/>
      </dsp:nvSpPr>
      <dsp:spPr>
        <a:xfrm rot="16200000">
          <a:off x="-1299370" y="1980073"/>
          <a:ext cx="4167208" cy="791769"/>
        </a:xfrm>
        <a:prstGeom prst="rect">
          <a:avLst/>
        </a:prstGeom>
        <a:solidFill>
          <a:srgbClr val="0084F2"/>
        </a:solidFill>
        <a:ln w="12700" cap="flat" cmpd="sng" algn="ctr">
          <a:solidFill>
            <a:srgbClr val="0084F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2200" b="1" kern="1200" dirty="0" smtClean="0"/>
            <a:t>Actualització de mesures</a:t>
          </a:r>
          <a:endParaRPr lang="ca-ES" sz="2200" b="1" kern="1200" dirty="0"/>
        </a:p>
      </dsp:txBody>
      <dsp:txXfrm>
        <a:off x="-1299370" y="1980073"/>
        <a:ext cx="4167208" cy="791769"/>
      </dsp:txXfrm>
    </dsp:sp>
    <dsp:sp modelId="{DE757713-BD9F-44C5-9062-3FB8792D4A9C}">
      <dsp:nvSpPr>
        <dsp:cNvPr id="0" name=""/>
        <dsp:cNvSpPr/>
      </dsp:nvSpPr>
      <dsp:spPr>
        <a:xfrm>
          <a:off x="1699519" y="649"/>
          <a:ext cx="5040006" cy="791769"/>
        </a:xfrm>
        <a:prstGeom prst="rect">
          <a:avLst/>
        </a:prstGeom>
        <a:solidFill>
          <a:srgbClr val="AFDBFF"/>
        </a:solidFill>
        <a:ln w="12700" cap="flat" cmpd="sng" algn="ctr">
          <a:solidFill>
            <a:srgbClr val="AFDB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600" kern="1200" dirty="0" smtClean="0">
              <a:solidFill>
                <a:schemeClr val="tx1"/>
              </a:solidFill>
            </a:rPr>
            <a:t>Mesures vigents</a:t>
          </a:r>
          <a:endParaRPr lang="ca-ES" sz="1600" kern="1200" dirty="0">
            <a:solidFill>
              <a:schemeClr val="tx1"/>
            </a:solidFill>
          </a:endParaRPr>
        </a:p>
      </dsp:txBody>
      <dsp:txXfrm>
        <a:off x="1699519" y="649"/>
        <a:ext cx="5040006" cy="791769"/>
      </dsp:txXfrm>
    </dsp:sp>
    <dsp:sp modelId="{363808C6-718F-4B81-9B83-FF3E6EF6A544}">
      <dsp:nvSpPr>
        <dsp:cNvPr id="0" name=""/>
        <dsp:cNvSpPr/>
      </dsp:nvSpPr>
      <dsp:spPr>
        <a:xfrm>
          <a:off x="1699519" y="990361"/>
          <a:ext cx="5040006" cy="791769"/>
        </a:xfrm>
        <a:prstGeom prst="rect">
          <a:avLst/>
        </a:prstGeom>
        <a:solidFill>
          <a:srgbClr val="AFDBFF"/>
        </a:solidFill>
        <a:ln w="12700" cap="flat" cmpd="sng" algn="ctr">
          <a:solidFill>
            <a:srgbClr val="AFDB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600" kern="1200" dirty="0" smtClean="0">
              <a:solidFill>
                <a:schemeClr val="tx1"/>
              </a:solidFill>
            </a:rPr>
            <a:t>Mesures dels plans locals</a:t>
          </a:r>
          <a:endParaRPr lang="ca-ES" sz="1600" kern="1200" dirty="0">
            <a:solidFill>
              <a:schemeClr val="tx1"/>
            </a:solidFill>
          </a:endParaRPr>
        </a:p>
      </dsp:txBody>
      <dsp:txXfrm>
        <a:off x="1699519" y="990361"/>
        <a:ext cx="5040006" cy="791769"/>
      </dsp:txXfrm>
    </dsp:sp>
    <dsp:sp modelId="{1A2035CD-9815-4ECD-8038-A685DDC943FE}">
      <dsp:nvSpPr>
        <dsp:cNvPr id="0" name=""/>
        <dsp:cNvSpPr/>
      </dsp:nvSpPr>
      <dsp:spPr>
        <a:xfrm>
          <a:off x="1699519" y="1980073"/>
          <a:ext cx="5040006" cy="791769"/>
        </a:xfrm>
        <a:prstGeom prst="rect">
          <a:avLst/>
        </a:prstGeom>
        <a:solidFill>
          <a:srgbClr val="AFDBFF"/>
        </a:solidFill>
        <a:ln w="12700" cap="flat" cmpd="sng" algn="ctr">
          <a:solidFill>
            <a:srgbClr val="AFDB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600" kern="1200" dirty="0" smtClean="0">
              <a:solidFill>
                <a:schemeClr val="tx1"/>
              </a:solidFill>
            </a:rPr>
            <a:t>Mesures del Pla Marc d’Acció a Curt Termini</a:t>
          </a:r>
          <a:endParaRPr lang="ca-ES" sz="1600" kern="1200" dirty="0">
            <a:solidFill>
              <a:schemeClr val="tx1"/>
            </a:solidFill>
          </a:endParaRPr>
        </a:p>
      </dsp:txBody>
      <dsp:txXfrm>
        <a:off x="1699519" y="1980073"/>
        <a:ext cx="5040006" cy="791769"/>
      </dsp:txXfrm>
    </dsp:sp>
    <dsp:sp modelId="{4D84EE9A-DBD7-41EE-9E2C-0B882B6D5EBD}">
      <dsp:nvSpPr>
        <dsp:cNvPr id="0" name=""/>
        <dsp:cNvSpPr/>
      </dsp:nvSpPr>
      <dsp:spPr>
        <a:xfrm>
          <a:off x="1699519" y="2969785"/>
          <a:ext cx="5040006" cy="791769"/>
        </a:xfrm>
        <a:prstGeom prst="rect">
          <a:avLst/>
        </a:prstGeom>
        <a:solidFill>
          <a:srgbClr val="AFDBFF"/>
        </a:solidFill>
        <a:ln w="12700" cap="flat" cmpd="sng" algn="ctr">
          <a:solidFill>
            <a:srgbClr val="AFDB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600" kern="1200" dirty="0" smtClean="0">
              <a:solidFill>
                <a:schemeClr val="tx1"/>
              </a:solidFill>
            </a:rPr>
            <a:t>Mesures de les </a:t>
          </a:r>
          <a:r>
            <a:rPr lang="ca-ES" sz="1600" b="0" i="1" kern="1200" dirty="0" smtClean="0">
              <a:solidFill>
                <a:schemeClr val="tx1"/>
              </a:solidFill>
            </a:rPr>
            <a:t>Bases </a:t>
          </a:r>
          <a:r>
            <a:rPr lang="ca-ES" sz="1600" b="0" i="1" kern="1200" dirty="0" err="1" smtClean="0">
              <a:solidFill>
                <a:schemeClr val="tx1"/>
              </a:solidFill>
            </a:rPr>
            <a:t>científicas</a:t>
          </a:r>
          <a:r>
            <a:rPr lang="ca-ES" sz="1600" b="0" i="1" kern="1200" dirty="0" smtClean="0">
              <a:solidFill>
                <a:schemeClr val="tx1"/>
              </a:solidFill>
            </a:rPr>
            <a:t> para un </a:t>
          </a:r>
          <a:r>
            <a:rPr lang="ca-ES" sz="1600" b="0" i="1" kern="1200" dirty="0" err="1" smtClean="0">
              <a:solidFill>
                <a:schemeClr val="tx1"/>
              </a:solidFill>
            </a:rPr>
            <a:t>Plan</a:t>
          </a:r>
          <a:r>
            <a:rPr lang="ca-ES" sz="1600" b="0" i="1" kern="1200" dirty="0" smtClean="0">
              <a:solidFill>
                <a:schemeClr val="tx1"/>
              </a:solidFill>
            </a:rPr>
            <a:t> Nacional de </a:t>
          </a:r>
          <a:r>
            <a:rPr lang="ca-ES" sz="1600" b="0" i="1" kern="1200" dirty="0" err="1" smtClean="0">
              <a:solidFill>
                <a:schemeClr val="tx1"/>
              </a:solidFill>
            </a:rPr>
            <a:t>Ozono</a:t>
          </a:r>
          <a:r>
            <a:rPr lang="ca-ES" sz="1600" b="0" i="1" kern="1200" dirty="0" smtClean="0">
              <a:solidFill>
                <a:schemeClr val="tx1"/>
              </a:solidFill>
            </a:rPr>
            <a:t> (2022)</a:t>
          </a:r>
          <a:endParaRPr lang="ca-ES" sz="1600" i="1" kern="1200" dirty="0">
            <a:solidFill>
              <a:schemeClr val="tx1"/>
            </a:solidFill>
          </a:endParaRPr>
        </a:p>
      </dsp:txBody>
      <dsp:txXfrm>
        <a:off x="1699519" y="2969785"/>
        <a:ext cx="5040006" cy="791769"/>
      </dsp:txXfrm>
    </dsp:sp>
    <dsp:sp modelId="{C3DBF6E1-3DDD-46C2-A4B7-041106AD7B32}">
      <dsp:nvSpPr>
        <dsp:cNvPr id="0" name=""/>
        <dsp:cNvSpPr/>
      </dsp:nvSpPr>
      <dsp:spPr>
        <a:xfrm>
          <a:off x="1699519" y="3959497"/>
          <a:ext cx="5040006" cy="791769"/>
        </a:xfrm>
        <a:prstGeom prst="rect">
          <a:avLst/>
        </a:prstGeom>
        <a:solidFill>
          <a:srgbClr val="AFDBFF"/>
        </a:solidFill>
        <a:ln w="12700" cap="flat" cmpd="sng" algn="ctr">
          <a:solidFill>
            <a:srgbClr val="AFDB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a-ES" sz="1600" kern="1200" dirty="0" smtClean="0">
              <a:solidFill>
                <a:schemeClr val="tx1"/>
              </a:solidFill>
            </a:rPr>
            <a:t>Mesures de difusió</a:t>
          </a:r>
          <a:endParaRPr lang="ca-ES" sz="1600" kern="1200" dirty="0">
            <a:solidFill>
              <a:schemeClr val="tx1"/>
            </a:solidFill>
          </a:endParaRPr>
        </a:p>
      </dsp:txBody>
      <dsp:txXfrm>
        <a:off x="1699519" y="3959497"/>
        <a:ext cx="5040006" cy="791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EF572-88AF-DA4C-B670-BE2C4F4A615C}" type="datetimeFigureOut">
              <a:rPr lang="es-ES_tradnl" smtClean="0"/>
              <a:t>24/10/2023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D76BA-2090-6542-861A-06F754986E9E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0578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BFC9D-32A3-B147-B728-62D46001E769}" type="datetimeFigureOut">
              <a:rPr lang="es-ES_tradnl" smtClean="0"/>
              <a:t>24/10/2023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FA22A-D608-9C4C-82FF-FBC6FE41C529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0979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46188" y="1143000"/>
            <a:ext cx="436562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3540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71744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6871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baseline="0" dirty="0" smtClean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53162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sz="1200" i="0" dirty="0" smtClean="0">
                <a:solidFill>
                  <a:schemeClr val="bg2"/>
                </a:solidFill>
              </a:rPr>
              <a:t>Llindars de contaminació, per nivells d’activació del Protocol, pels diferents contaminants considerats al nou Protocol. Emmarcat en blau s’indiquen els canvis respecte Protocols vigents.</a:t>
            </a:r>
          </a:p>
          <a:p>
            <a:endParaRPr lang="ca-ES" baseline="0" dirty="0" smtClean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29304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baseline="0" dirty="0" smtClean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112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6949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'imatge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Contenidor de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FA22A-D608-9C4C-82FF-FBC6FE41C529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0170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17"/>
          <p:cNvSpPr/>
          <p:nvPr userDrawn="1"/>
        </p:nvSpPr>
        <p:spPr>
          <a:xfrm>
            <a:off x="-103239" y="0"/>
            <a:ext cx="10958051" cy="76789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1" i="0" kern="1200" dirty="0" smtClean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endParaRPr lang="ca-ES" sz="1800" b="0" i="0" kern="1200" dirty="0" smtClean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  <a:p>
            <a:pPr algn="ctr" fontAlgn="base"/>
            <a:r>
              <a:rPr lang="ca-ES" sz="1800" b="0" i="0" kern="1200" dirty="0" smtClean="0">
                <a:solidFill>
                  <a:srgbClr val="0084F2"/>
                </a:solidFill>
                <a:effectLst/>
                <a:latin typeface="Century Gothic" panose="020B0502020202020204" pitchFamily="34" charset="0"/>
                <a:ea typeface="Liberation Sans" panose="020B0604020202020204" pitchFamily="34" charset="0"/>
                <a:cs typeface="Liberation Sans" panose="020B0604020202020204" pitchFamily="34" charset="0"/>
              </a:rPr>
              <a:t>26-27 d'octubre 2023 | Fira Sabadell</a:t>
            </a:r>
            <a:endParaRPr lang="ca-ES" sz="3200" b="0" i="0" dirty="0">
              <a:solidFill>
                <a:srgbClr val="0084F2"/>
              </a:solidFill>
              <a:effectLst/>
              <a:latin typeface="Century Gothic" panose="020B0502020202020204" pitchFamily="34" charset="0"/>
              <a:ea typeface="Liberation Sans" panose="020B0604020202020204" pitchFamily="34" charset="0"/>
              <a:cs typeface="Liberation Sans" panose="020B0604020202020204" pitchFamily="34" charset="0"/>
            </a:endParaRPr>
          </a:p>
        </p:txBody>
      </p:sp>
      <p:pic>
        <p:nvPicPr>
          <p:cNvPr id="5" name="Imatg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179" y="2025192"/>
            <a:ext cx="5433497" cy="231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17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284479" y="1325462"/>
            <a:ext cx="10149841" cy="587920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17" name="Conector recto 16"/>
          <p:cNvCxnSpPr/>
          <p:nvPr userDrawn="1"/>
        </p:nvCxnSpPr>
        <p:spPr>
          <a:xfrm flipV="1">
            <a:off x="284479" y="1291905"/>
            <a:ext cx="10149841" cy="33556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t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18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304800" y="1325463"/>
            <a:ext cx="10073640" cy="60232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3200" b="1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Imat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259" y="240637"/>
            <a:ext cx="2190908" cy="931780"/>
          </a:xfrm>
          <a:prstGeom prst="rect">
            <a:avLst/>
          </a:prstGeom>
        </p:spPr>
      </p:pic>
      <p:cxnSp>
        <p:nvCxnSpPr>
          <p:cNvPr id="11" name="Conector recto 16"/>
          <p:cNvCxnSpPr/>
          <p:nvPr userDrawn="1"/>
        </p:nvCxnSpPr>
        <p:spPr>
          <a:xfrm>
            <a:off x="304800" y="1325461"/>
            <a:ext cx="10073640" cy="2934"/>
          </a:xfrm>
          <a:prstGeom prst="line">
            <a:avLst/>
          </a:prstGeom>
          <a:ln w="28575">
            <a:solidFill>
              <a:srgbClr val="008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49729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tge 1"/>
          <p:cNvPicPr>
            <a:picLocks noChangeAspect="1"/>
          </p:cNvPicPr>
          <p:nvPr userDrawn="1"/>
        </p:nvPicPr>
        <p:blipFill rotWithShape="1">
          <a:blip r:embed="rId6"/>
          <a:srcRect l="14963" t="1" r="20843" b="4563"/>
          <a:stretch/>
        </p:blipFill>
        <p:spPr>
          <a:xfrm>
            <a:off x="-60960" y="1"/>
            <a:ext cx="10789920" cy="760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9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75" r:id="rId3"/>
  </p:sldLayoutIdLst>
  <p:timing>
    <p:tnLst>
      <p:par>
        <p:cTn id="1" dur="indefinite" restart="never" nodeType="tmRoot"/>
      </p:par>
    </p:tnLst>
  </p:timing>
  <p:txStyles>
    <p:titleStyle>
      <a:lvl1pPr algn="l" defTabSz="801884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1" indent="-200471" algn="l" defTabSz="801884" rtl="0" eaLnBrk="1" latinLnBrk="0" hangingPunct="1">
        <a:lnSpc>
          <a:spcPct val="90000"/>
        </a:lnSpc>
        <a:spcBef>
          <a:spcPts val="877"/>
        </a:spcBef>
        <a:buFont typeface="Arial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1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5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29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38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179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2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063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005" indent="-200471" algn="l" defTabSz="801884" rtl="0" eaLnBrk="1" latinLnBrk="0" hangingPunct="1">
        <a:lnSpc>
          <a:spcPct val="90000"/>
        </a:lnSpc>
        <a:spcBef>
          <a:spcPts val="439"/>
        </a:spcBef>
        <a:buFont typeface="Arial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4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88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25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768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09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650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592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534" algn="l" defTabSz="801884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qualitataire.accioclimatica@gencat.ca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://www.twitter.com/mediambientcat" TargetMode="External"/><Relationship Id="rId4" Type="http://schemas.openxmlformats.org/officeDocument/2006/relationships/hyperlink" Target="http://www.gencat.cat/mediambi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91440" y="5486401"/>
            <a:ext cx="10959737" cy="129005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sp>
        <p:nvSpPr>
          <p:cNvPr id="3" name="Rectángulo 2"/>
          <p:cNvSpPr/>
          <p:nvPr/>
        </p:nvSpPr>
        <p:spPr>
          <a:xfrm>
            <a:off x="811850" y="5694840"/>
            <a:ext cx="9626053" cy="96436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ca-ES" sz="28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SESSIÓ: Protocol d’Activació d’Escenaris de Contaminació a Catalunya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" name="Gráfico 2">
            <a:extLst>
              <a:ext uri="{FF2B5EF4-FFF2-40B4-BE49-F238E27FC236}">
                <a16:creationId xmlns:a16="http://schemas.microsoft.com/office/drawing/2014/main" id="{A4AB3689-3794-0149-935E-2741DE11BA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16132" y="6718408"/>
            <a:ext cx="6367548" cy="78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4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Antecedents  </a:t>
            </a:r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i context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ángulo 2"/>
          <p:cNvSpPr/>
          <p:nvPr/>
        </p:nvSpPr>
        <p:spPr>
          <a:xfrm>
            <a:off x="464431" y="1377966"/>
            <a:ext cx="9514456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endParaRPr lang="ca-ES" sz="2400" b="1" dirty="0" smtClean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Pla d’Actuació en cas de superacions del llindars establerts Ozó</a:t>
            </a:r>
          </a:p>
          <a:p>
            <a:pPr>
              <a:lnSpc>
                <a:spcPts val="2160"/>
              </a:lnSpc>
            </a:pPr>
            <a:endParaRPr lang="ca-ES" sz="24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00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La Generalitat disposa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d’un protocol d’actuació per aquest contaminant des de l’any 1994</a:t>
            </a:r>
          </a:p>
          <a:p>
            <a:pPr>
              <a:lnSpc>
                <a:spcPts val="2160"/>
              </a:lnSpc>
            </a:pPr>
            <a:endParaRPr lang="ca-ES" sz="24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Pla d’Acció en cas d’episodis de contaminació a la ZPE</a:t>
            </a:r>
            <a:endParaRPr lang="ca-ES" sz="24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endParaRPr lang="ca-ES" sz="2400" b="1" dirty="0" smtClean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000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La Generalitat disposa d’un protocol d’actuació per a l’NO2 i PM10 a la ZPE i segons situació aplicable a tot Catalunya des de l’any 2011</a:t>
            </a:r>
            <a:endParaRPr lang="ca-ES" sz="2000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endParaRPr lang="ca-ES" sz="2400" b="1" dirty="0" smtClean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Pla </a:t>
            </a: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Marc d’Acció a Curt </a:t>
            </a: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Termini-MITERD</a:t>
            </a:r>
            <a:endParaRPr lang="ca-ES" sz="2400" b="1" dirty="0" smtClean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endParaRPr lang="ca-ES" sz="2400" b="1" dirty="0" smtClean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El </a:t>
            </a:r>
            <a:r>
              <a:rPr lang="ca-ES" sz="2000" dirty="0" err="1" smtClean="0">
                <a:solidFill>
                  <a:srgbClr val="0084F2"/>
                </a:solidFill>
                <a:latin typeface="Calibri" charset="0"/>
                <a:cs typeface="Calibri" charset="0"/>
              </a:rPr>
              <a:t>Miterd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 va aprovar l’any 2021 el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Pla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Marc d‘Acció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a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Curt Termini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en cas d'episodis de contaminació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de l'aire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ambient per partícules inferiors a 10 micres (PM10),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partícules inferiors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a 2,5 micres (PM2,5) diòxid de nitrogen (NO</a:t>
            </a:r>
            <a:r>
              <a:rPr lang="ca-ES" sz="2000" baseline="-25000" dirty="0">
                <a:solidFill>
                  <a:srgbClr val="0084F2"/>
                </a:solidFill>
                <a:latin typeface="Calibri" charset="0"/>
                <a:cs typeface="Calibri" charset="0"/>
              </a:rPr>
              <a:t>2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), ozó (O</a:t>
            </a:r>
            <a:r>
              <a:rPr lang="ca-ES" sz="2000" baseline="-25000" dirty="0">
                <a:solidFill>
                  <a:srgbClr val="0084F2"/>
                </a:solidFill>
                <a:latin typeface="Calibri" charset="0"/>
                <a:cs typeface="Calibri" charset="0"/>
              </a:rPr>
              <a:t>3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) i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diòxid de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sofre (SO</a:t>
            </a:r>
            <a:r>
              <a:rPr lang="ca-ES" sz="2000" baseline="-25000" dirty="0">
                <a:solidFill>
                  <a:srgbClr val="0084F2"/>
                </a:solidFill>
                <a:latin typeface="Calibri" charset="0"/>
                <a:cs typeface="Calibri" charset="0"/>
              </a:rPr>
              <a:t>2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), publicat al juliol del 2021,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estableix el marc d'actuació comú per a les </a:t>
            </a:r>
            <a:r>
              <a:rPr lang="ca-ES" sz="2000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diferents administracions </a:t>
            </a:r>
            <a:r>
              <a:rPr lang="ca-ES" sz="2000" dirty="0">
                <a:solidFill>
                  <a:srgbClr val="0084F2"/>
                </a:solidFill>
                <a:latin typeface="Calibri" charset="0"/>
                <a:cs typeface="Calibri" charset="0"/>
              </a:rPr>
              <a:t>públiques en cas d'episodis d'alta contaminació.</a:t>
            </a:r>
          </a:p>
          <a:p>
            <a:pPr>
              <a:lnSpc>
                <a:spcPts val="2160"/>
              </a:lnSpc>
            </a:pPr>
            <a:endParaRPr lang="ca-ES" sz="2000" dirty="0" smtClean="0">
              <a:solidFill>
                <a:srgbClr val="0084F2"/>
              </a:solidFill>
              <a:latin typeface="Calibri" charset="0"/>
              <a:cs typeface="Calibri" charset="0"/>
            </a:endParaRPr>
          </a:p>
          <a:p>
            <a:pPr>
              <a:lnSpc>
                <a:spcPts val="2160"/>
              </a:lnSpc>
            </a:pPr>
            <a:endParaRPr lang="ca-ES" sz="2000" dirty="0">
              <a:solidFill>
                <a:srgbClr val="0084F2"/>
              </a:solidFill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4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157885127"/>
              </p:ext>
            </p:extLst>
          </p:nvPr>
        </p:nvGraphicFramePr>
        <p:xfrm>
          <a:off x="1173520" y="2024350"/>
          <a:ext cx="8268252" cy="4763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Nou Protocol d’Episodis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ctángulo 2"/>
          <p:cNvSpPr/>
          <p:nvPr/>
        </p:nvSpPr>
        <p:spPr>
          <a:xfrm>
            <a:off x="4400023" y="3931163"/>
            <a:ext cx="1815247" cy="949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Objectius del nou Protocol</a:t>
            </a:r>
            <a:endParaRPr lang="ca-ES" sz="2000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3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Nou Protocol d’Episodis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ctángulo 2"/>
          <p:cNvSpPr/>
          <p:nvPr/>
        </p:nvSpPr>
        <p:spPr>
          <a:xfrm>
            <a:off x="464430" y="1572277"/>
            <a:ext cx="9791193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Principals novetats</a:t>
            </a:r>
          </a:p>
          <a:p>
            <a:pPr>
              <a:lnSpc>
                <a:spcPts val="2160"/>
              </a:lnSpc>
            </a:pPr>
            <a:endParaRPr lang="ca-ES" sz="2000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8F4564D1-3484-8F24-AF2C-882D87C8BBCD}"/>
              </a:ext>
            </a:extLst>
          </p:cNvPr>
          <p:cNvSpPr/>
          <p:nvPr/>
        </p:nvSpPr>
        <p:spPr>
          <a:xfrm>
            <a:off x="1524621" y="2254853"/>
            <a:ext cx="3506378" cy="41323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bg1"/>
                </a:solidFill>
              </a:rPr>
              <a:t>Episodis actuals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1513265" y="2741661"/>
            <a:ext cx="167063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Quins contaminants?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C7BC8AFA-D073-0CE0-7EF1-C8052D4C6F0E}"/>
              </a:ext>
            </a:extLst>
          </p:cNvPr>
          <p:cNvSpPr/>
          <p:nvPr/>
        </p:nvSpPr>
        <p:spPr>
          <a:xfrm>
            <a:off x="1513264" y="3481989"/>
            <a:ext cx="1670639" cy="1030589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On?</a:t>
            </a: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9F3C0352-76AC-44B9-84BD-C5C77B9A85F8}"/>
              </a:ext>
            </a:extLst>
          </p:cNvPr>
          <p:cNvSpPr/>
          <p:nvPr/>
        </p:nvSpPr>
        <p:spPr>
          <a:xfrm>
            <a:off x="1513264" y="4586156"/>
            <a:ext cx="1670639" cy="869273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Com?</a:t>
            </a: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A9C3245D-0835-3994-C1A2-311E59512F00}"/>
              </a:ext>
            </a:extLst>
          </p:cNvPr>
          <p:cNvSpPr/>
          <p:nvPr/>
        </p:nvSpPr>
        <p:spPr>
          <a:xfrm>
            <a:off x="3255295" y="2753162"/>
            <a:ext cx="175318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NO</a:t>
            </a:r>
            <a:r>
              <a:rPr lang="ca-ES" sz="1550" baseline="-25000" dirty="0">
                <a:solidFill>
                  <a:schemeClr val="tx1"/>
                </a:solidFill>
              </a:rPr>
              <a:t>2</a:t>
            </a:r>
            <a:r>
              <a:rPr lang="ca-ES" sz="1550" dirty="0">
                <a:solidFill>
                  <a:schemeClr val="tx1"/>
                </a:solidFill>
              </a:rPr>
              <a:t>, PM10</a:t>
            </a: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046AC348-BF11-E65A-81EE-4F2C1A716794}"/>
              </a:ext>
            </a:extLst>
          </p:cNvPr>
          <p:cNvSpPr/>
          <p:nvPr/>
        </p:nvSpPr>
        <p:spPr>
          <a:xfrm>
            <a:off x="3267464" y="3484368"/>
            <a:ext cx="1753189" cy="102821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NO</a:t>
            </a:r>
            <a:r>
              <a:rPr lang="ca-ES" sz="1550" baseline="-25000" dirty="0">
                <a:solidFill>
                  <a:schemeClr val="tx1"/>
                </a:solidFill>
              </a:rPr>
              <a:t>2</a:t>
            </a:r>
            <a:r>
              <a:rPr lang="ca-ES" sz="1550" dirty="0">
                <a:solidFill>
                  <a:schemeClr val="tx1"/>
                </a:solidFill>
              </a:rPr>
              <a:t>: ZPE</a:t>
            </a:r>
          </a:p>
          <a:p>
            <a:pPr algn="ctr"/>
            <a:r>
              <a:rPr lang="ca-ES" sz="1550" dirty="0">
                <a:solidFill>
                  <a:schemeClr val="tx1"/>
                </a:solidFill>
              </a:rPr>
              <a:t>O</a:t>
            </a:r>
            <a:r>
              <a:rPr lang="ca-ES" sz="1550" baseline="-25000" dirty="0">
                <a:solidFill>
                  <a:schemeClr val="tx1"/>
                </a:solidFill>
              </a:rPr>
              <a:t>3</a:t>
            </a:r>
            <a:r>
              <a:rPr lang="ca-ES" sz="1550" dirty="0">
                <a:solidFill>
                  <a:schemeClr val="tx1"/>
                </a:solidFill>
              </a:rPr>
              <a:t>, PM10: Per ZQA, tot Catalunya</a:t>
            </a: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E78861CF-8663-C5A1-E945-F0DA9235CF0E}"/>
              </a:ext>
            </a:extLst>
          </p:cNvPr>
          <p:cNvSpPr/>
          <p:nvPr/>
        </p:nvSpPr>
        <p:spPr>
          <a:xfrm>
            <a:off x="3255294" y="4586156"/>
            <a:ext cx="1753189" cy="869273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Dades XVPCA, superació de llindars</a:t>
            </a:r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73FA8027-BFF5-D6EE-440E-6FFE52456388}"/>
              </a:ext>
            </a:extLst>
          </p:cNvPr>
          <p:cNvSpPr/>
          <p:nvPr/>
        </p:nvSpPr>
        <p:spPr>
          <a:xfrm>
            <a:off x="5459201" y="2243555"/>
            <a:ext cx="3506378" cy="413231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 smtClean="0">
                <a:solidFill>
                  <a:schemeClr val="bg1"/>
                </a:solidFill>
              </a:rPr>
              <a:t>Nou </a:t>
            </a:r>
            <a:r>
              <a:rPr lang="ca-ES" sz="1550" b="1" dirty="0">
                <a:solidFill>
                  <a:schemeClr val="bg1"/>
                </a:solidFill>
              </a:rPr>
              <a:t>Protocol</a:t>
            </a:r>
          </a:p>
        </p:txBody>
      </p:sp>
      <p:sp>
        <p:nvSpPr>
          <p:cNvPr id="16" name="Rectangle 12">
            <a:extLst>
              <a:ext uri="{FF2B5EF4-FFF2-40B4-BE49-F238E27FC236}">
                <a16:creationId xmlns:a16="http://schemas.microsoft.com/office/drawing/2014/main" id="{2B11AA3B-AB2B-73D9-4098-5562F74AEB55}"/>
              </a:ext>
            </a:extLst>
          </p:cNvPr>
          <p:cNvSpPr/>
          <p:nvPr/>
        </p:nvSpPr>
        <p:spPr>
          <a:xfrm>
            <a:off x="5454888" y="2746002"/>
            <a:ext cx="175318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Quins contaminants?</a:t>
            </a: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B5D403F0-60B8-A2D7-98A5-5E71BD69403A}"/>
              </a:ext>
            </a:extLst>
          </p:cNvPr>
          <p:cNvSpPr/>
          <p:nvPr/>
        </p:nvSpPr>
        <p:spPr>
          <a:xfrm>
            <a:off x="7266229" y="2757536"/>
            <a:ext cx="1699350" cy="650875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NO</a:t>
            </a:r>
            <a:r>
              <a:rPr lang="ca-ES" sz="1550" baseline="-25000" dirty="0">
                <a:solidFill>
                  <a:schemeClr val="tx1"/>
                </a:solidFill>
              </a:rPr>
              <a:t>2</a:t>
            </a:r>
            <a:r>
              <a:rPr lang="ca-ES" sz="1550" dirty="0">
                <a:solidFill>
                  <a:schemeClr val="tx1"/>
                </a:solidFill>
              </a:rPr>
              <a:t>, O</a:t>
            </a:r>
            <a:r>
              <a:rPr lang="ca-ES" sz="1550" baseline="-25000" dirty="0">
                <a:solidFill>
                  <a:schemeClr val="tx1"/>
                </a:solidFill>
              </a:rPr>
              <a:t>3</a:t>
            </a:r>
            <a:r>
              <a:rPr lang="ca-ES" sz="1550" dirty="0">
                <a:solidFill>
                  <a:schemeClr val="tx1"/>
                </a:solidFill>
              </a:rPr>
              <a:t>, PM10, PM2,5, SO</a:t>
            </a:r>
            <a:r>
              <a:rPr lang="ca-ES" sz="1550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CECA009A-C3CA-A58A-9804-2475CEB74AAF}"/>
              </a:ext>
            </a:extLst>
          </p:cNvPr>
          <p:cNvSpPr/>
          <p:nvPr/>
        </p:nvSpPr>
        <p:spPr>
          <a:xfrm>
            <a:off x="5433086" y="4114985"/>
            <a:ext cx="1764090" cy="167720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Com?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08F5ACE5-091B-CC7C-7E43-2018F331BA42}"/>
              </a:ext>
            </a:extLst>
          </p:cNvPr>
          <p:cNvSpPr/>
          <p:nvPr/>
        </p:nvSpPr>
        <p:spPr>
          <a:xfrm>
            <a:off x="7256268" y="4120991"/>
            <a:ext cx="1719271" cy="79200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Dades XVPCA, superació de llindars</a:t>
            </a: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D18434B6-5363-66F5-77F2-41122F9609ED}"/>
              </a:ext>
            </a:extLst>
          </p:cNvPr>
          <p:cNvSpPr/>
          <p:nvPr/>
        </p:nvSpPr>
        <p:spPr>
          <a:xfrm>
            <a:off x="5443987" y="3481990"/>
            <a:ext cx="1753189" cy="54624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On?</a:t>
            </a:r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CB6ABB18-CD3C-048F-BAC5-1DBC8BE2D685}"/>
              </a:ext>
            </a:extLst>
          </p:cNvPr>
          <p:cNvSpPr/>
          <p:nvPr/>
        </p:nvSpPr>
        <p:spPr>
          <a:xfrm>
            <a:off x="7258426" y="3495165"/>
            <a:ext cx="1699351" cy="533065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Per ZQA, tot Catalunya</a:t>
            </a:r>
          </a:p>
        </p:txBody>
      </p:sp>
      <p:sp>
        <p:nvSpPr>
          <p:cNvPr id="22" name="Rectangle 18">
            <a:extLst>
              <a:ext uri="{FF2B5EF4-FFF2-40B4-BE49-F238E27FC236}">
                <a16:creationId xmlns:a16="http://schemas.microsoft.com/office/drawing/2014/main" id="{E187DCD3-BB26-597C-6449-6B1E1B884DDD}"/>
              </a:ext>
            </a:extLst>
          </p:cNvPr>
          <p:cNvSpPr/>
          <p:nvPr/>
        </p:nvSpPr>
        <p:spPr>
          <a:xfrm>
            <a:off x="7257666" y="5000185"/>
            <a:ext cx="1719271" cy="79200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Model </a:t>
            </a:r>
            <a:r>
              <a:rPr lang="ca-ES" sz="1550" dirty="0" smtClean="0">
                <a:solidFill>
                  <a:schemeClr val="tx1"/>
                </a:solidFill>
              </a:rPr>
              <a:t>de pronòstic i població exposada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573809-ADA4-A0C8-843B-C63A6C45CF32}"/>
              </a:ext>
            </a:extLst>
          </p:cNvPr>
          <p:cNvSpPr/>
          <p:nvPr/>
        </p:nvSpPr>
        <p:spPr>
          <a:xfrm>
            <a:off x="1513264" y="5529007"/>
            <a:ext cx="1670640" cy="808202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Nivells d’activació?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7EA9BD-07EB-67C0-DA06-D5F41551AE82}"/>
              </a:ext>
            </a:extLst>
          </p:cNvPr>
          <p:cNvSpPr/>
          <p:nvPr/>
        </p:nvSpPr>
        <p:spPr>
          <a:xfrm>
            <a:off x="3258540" y="5532944"/>
            <a:ext cx="1753189" cy="808201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>
                <a:solidFill>
                  <a:schemeClr val="tx1"/>
                </a:solidFill>
              </a:rPr>
              <a:t>Avís preventiu i episodi ambiental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D15F8A5-52B6-4D49-DE97-88F8CFC8137F}"/>
              </a:ext>
            </a:extLst>
          </p:cNvPr>
          <p:cNvSpPr/>
          <p:nvPr/>
        </p:nvSpPr>
        <p:spPr>
          <a:xfrm>
            <a:off x="5430601" y="5887922"/>
            <a:ext cx="1748876" cy="898573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>
                <a:solidFill>
                  <a:schemeClr val="tx1"/>
                </a:solidFill>
              </a:rPr>
              <a:t>Nivells d’activació?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7AE843-4905-1C96-4917-4A24A123D31C}"/>
              </a:ext>
            </a:extLst>
          </p:cNvPr>
          <p:cNvSpPr/>
          <p:nvPr/>
        </p:nvSpPr>
        <p:spPr>
          <a:xfrm>
            <a:off x="7258427" y="5902201"/>
            <a:ext cx="1718510" cy="898573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dirty="0" smtClean="0">
                <a:solidFill>
                  <a:schemeClr val="tx1"/>
                </a:solidFill>
              </a:rPr>
              <a:t>3 nivells. En el cas de NO</a:t>
            </a:r>
            <a:r>
              <a:rPr lang="ca-ES" sz="1550" baseline="-25000" dirty="0" smtClean="0">
                <a:solidFill>
                  <a:schemeClr val="tx1"/>
                </a:solidFill>
              </a:rPr>
              <a:t>2</a:t>
            </a:r>
            <a:r>
              <a:rPr lang="ca-ES" sz="1550" dirty="0" smtClean="0">
                <a:solidFill>
                  <a:schemeClr val="tx1"/>
                </a:solidFill>
              </a:rPr>
              <a:t>, el nivell 1 conté 2 subnivells</a:t>
            </a:r>
            <a:endParaRPr lang="ca-ES" sz="15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6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Nou Protocol d’Episodis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8F4564D1-3484-8F24-AF2C-882D87C8BBCD}"/>
              </a:ext>
            </a:extLst>
          </p:cNvPr>
          <p:cNvSpPr/>
          <p:nvPr/>
        </p:nvSpPr>
        <p:spPr>
          <a:xfrm>
            <a:off x="2714483" y="2185371"/>
            <a:ext cx="1819450" cy="72000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 smtClean="0">
                <a:solidFill>
                  <a:schemeClr val="bg1"/>
                </a:solidFill>
              </a:rPr>
              <a:t>Nivell 0</a:t>
            </a:r>
          </a:p>
          <a:p>
            <a:pPr algn="ctr"/>
            <a:r>
              <a:rPr lang="ca-ES" sz="1550" dirty="0" smtClean="0">
                <a:solidFill>
                  <a:schemeClr val="bg1"/>
                </a:solidFill>
              </a:rPr>
              <a:t>Seguiment atent</a:t>
            </a:r>
            <a:endParaRPr lang="ca-ES" sz="1550" dirty="0">
              <a:solidFill>
                <a:schemeClr val="bg1"/>
              </a:solidFill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903438" y="3035397"/>
            <a:ext cx="1670639" cy="66675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b="1" dirty="0" smtClean="0">
                <a:solidFill>
                  <a:schemeClr val="bg1"/>
                </a:solidFill>
              </a:rPr>
              <a:t>Diòxid de nitrogen (NO</a:t>
            </a:r>
            <a:r>
              <a:rPr lang="ca-ES" sz="1550" b="1" baseline="-25000" dirty="0" smtClean="0">
                <a:solidFill>
                  <a:schemeClr val="bg1"/>
                </a:solidFill>
              </a:rPr>
              <a:t>2</a:t>
            </a:r>
            <a:r>
              <a:rPr lang="ca-ES" sz="1550" b="1" dirty="0" smtClean="0">
                <a:solidFill>
                  <a:schemeClr val="bg1"/>
                </a:solidFill>
              </a:rPr>
              <a:t>)</a:t>
            </a:r>
            <a:endParaRPr lang="ca-ES" sz="1550" b="1" dirty="0">
              <a:solidFill>
                <a:schemeClr val="bg1"/>
              </a:solidFill>
            </a:endParaRPr>
          </a:p>
        </p:txBody>
      </p:sp>
      <p:sp>
        <p:nvSpPr>
          <p:cNvPr id="27" name="Rectangle 4">
            <a:extLst>
              <a:ext uri="{FF2B5EF4-FFF2-40B4-BE49-F238E27FC236}">
                <a16:creationId xmlns:a16="http://schemas.microsoft.com/office/drawing/2014/main" id="{8F4564D1-3484-8F24-AF2C-882D87C8BBCD}"/>
              </a:ext>
            </a:extLst>
          </p:cNvPr>
          <p:cNvSpPr/>
          <p:nvPr/>
        </p:nvSpPr>
        <p:spPr>
          <a:xfrm>
            <a:off x="4611080" y="2175067"/>
            <a:ext cx="1819450" cy="72000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 smtClean="0">
                <a:solidFill>
                  <a:schemeClr val="bg1"/>
                </a:solidFill>
              </a:rPr>
              <a:t>Nivell 1</a:t>
            </a:r>
          </a:p>
          <a:p>
            <a:pPr algn="ctr"/>
            <a:r>
              <a:rPr lang="ca-ES" sz="1550" dirty="0" smtClean="0">
                <a:solidFill>
                  <a:schemeClr val="bg1"/>
                </a:solidFill>
              </a:rPr>
              <a:t>Llindar d’informació</a:t>
            </a:r>
            <a:endParaRPr lang="ca-ES" sz="1550" dirty="0">
              <a:solidFill>
                <a:schemeClr val="bg1"/>
              </a:solidFill>
            </a:endParaRPr>
          </a:p>
        </p:txBody>
      </p:sp>
      <p:sp>
        <p:nvSpPr>
          <p:cNvPr id="28" name="Rectangle 4">
            <a:extLst>
              <a:ext uri="{FF2B5EF4-FFF2-40B4-BE49-F238E27FC236}">
                <a16:creationId xmlns:a16="http://schemas.microsoft.com/office/drawing/2014/main" id="{8F4564D1-3484-8F24-AF2C-882D87C8BBCD}"/>
              </a:ext>
            </a:extLst>
          </p:cNvPr>
          <p:cNvSpPr/>
          <p:nvPr/>
        </p:nvSpPr>
        <p:spPr>
          <a:xfrm>
            <a:off x="6507677" y="2166294"/>
            <a:ext cx="1819450" cy="72000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 smtClean="0">
                <a:solidFill>
                  <a:schemeClr val="bg1"/>
                </a:solidFill>
              </a:rPr>
              <a:t>Nivell 1 Reforçat</a:t>
            </a:r>
          </a:p>
          <a:p>
            <a:pPr algn="ctr"/>
            <a:r>
              <a:rPr lang="ca-ES" sz="1550" dirty="0" smtClean="0">
                <a:solidFill>
                  <a:schemeClr val="bg1"/>
                </a:solidFill>
              </a:rPr>
              <a:t>Llindar d’actuació reforçada</a:t>
            </a:r>
            <a:endParaRPr lang="ca-ES" sz="1550" dirty="0">
              <a:solidFill>
                <a:schemeClr val="bg1"/>
              </a:solidFill>
            </a:endParaRPr>
          </a:p>
        </p:txBody>
      </p:sp>
      <p:sp>
        <p:nvSpPr>
          <p:cNvPr id="29" name="Rectangle 4">
            <a:extLst>
              <a:ext uri="{FF2B5EF4-FFF2-40B4-BE49-F238E27FC236}">
                <a16:creationId xmlns:a16="http://schemas.microsoft.com/office/drawing/2014/main" id="{8F4564D1-3484-8F24-AF2C-882D87C8BBCD}"/>
              </a:ext>
            </a:extLst>
          </p:cNvPr>
          <p:cNvSpPr/>
          <p:nvPr/>
        </p:nvSpPr>
        <p:spPr>
          <a:xfrm>
            <a:off x="8404274" y="2166294"/>
            <a:ext cx="1819450" cy="72000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550" b="1" dirty="0" smtClean="0">
                <a:solidFill>
                  <a:schemeClr val="bg1"/>
                </a:solidFill>
              </a:rPr>
              <a:t>Nivell 2</a:t>
            </a:r>
          </a:p>
          <a:p>
            <a:pPr algn="ctr"/>
            <a:r>
              <a:rPr lang="ca-ES" sz="1550" dirty="0" smtClean="0">
                <a:solidFill>
                  <a:schemeClr val="bg1"/>
                </a:solidFill>
              </a:rPr>
              <a:t>Llindar d’alerta</a:t>
            </a:r>
            <a:endParaRPr lang="ca-ES" sz="1550" dirty="0">
              <a:solidFill>
                <a:schemeClr val="bg1"/>
              </a:solidFill>
            </a:endParaRP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903438" y="3795281"/>
            <a:ext cx="1670639" cy="66675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b="1" dirty="0" smtClean="0">
                <a:solidFill>
                  <a:schemeClr val="bg1"/>
                </a:solidFill>
              </a:rPr>
              <a:t>Partícules PM10</a:t>
            </a:r>
            <a:endParaRPr lang="ca-ES" sz="1550" b="1" dirty="0">
              <a:solidFill>
                <a:schemeClr val="bg1"/>
              </a:solidFill>
            </a:endParaRP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903438" y="4555165"/>
            <a:ext cx="1670639" cy="66675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b="1" dirty="0" smtClean="0">
                <a:solidFill>
                  <a:schemeClr val="bg1"/>
                </a:solidFill>
              </a:rPr>
              <a:t>Partícules PM2,5</a:t>
            </a:r>
            <a:endParaRPr lang="ca-ES" sz="1550" b="1" dirty="0">
              <a:solidFill>
                <a:schemeClr val="bg1"/>
              </a:solidFill>
            </a:endParaRPr>
          </a:p>
        </p:txBody>
      </p:sp>
      <p:sp>
        <p:nvSpPr>
          <p:cNvPr id="32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903438" y="5315049"/>
            <a:ext cx="1670639" cy="66675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b="1" dirty="0" smtClean="0">
                <a:solidFill>
                  <a:schemeClr val="bg1"/>
                </a:solidFill>
              </a:rPr>
              <a:t>Ozó troposfèric (O</a:t>
            </a:r>
            <a:r>
              <a:rPr lang="ca-ES" sz="1550" b="1" baseline="-25000" dirty="0" smtClean="0">
                <a:solidFill>
                  <a:schemeClr val="bg1"/>
                </a:solidFill>
              </a:rPr>
              <a:t>3</a:t>
            </a:r>
            <a:r>
              <a:rPr lang="ca-ES" sz="1550" b="1" dirty="0" smtClean="0">
                <a:solidFill>
                  <a:schemeClr val="bg1"/>
                </a:solidFill>
              </a:rPr>
              <a:t>)</a:t>
            </a:r>
            <a:endParaRPr lang="ca-ES" sz="1550" b="1" dirty="0">
              <a:solidFill>
                <a:schemeClr val="bg1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903438" y="6074933"/>
            <a:ext cx="1670639" cy="666750"/>
          </a:xfrm>
          <a:prstGeom prst="rect">
            <a:avLst/>
          </a:prstGeom>
          <a:solidFill>
            <a:srgbClr val="0084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b="1" dirty="0" smtClean="0">
                <a:solidFill>
                  <a:schemeClr val="bg1"/>
                </a:solidFill>
              </a:rPr>
              <a:t>Diòxid de sofre (SO</a:t>
            </a:r>
            <a:r>
              <a:rPr lang="ca-ES" sz="1550" b="1" baseline="-25000" dirty="0" smtClean="0">
                <a:solidFill>
                  <a:schemeClr val="bg1"/>
                </a:solidFill>
              </a:rPr>
              <a:t>2</a:t>
            </a:r>
            <a:r>
              <a:rPr lang="ca-ES" sz="1550" b="1" dirty="0" smtClean="0">
                <a:solidFill>
                  <a:schemeClr val="bg1"/>
                </a:solidFill>
              </a:rPr>
              <a:t>)</a:t>
            </a:r>
            <a:endParaRPr lang="ca-ES" sz="1550" b="1" dirty="0">
              <a:solidFill>
                <a:schemeClr val="bg1"/>
              </a:solidFill>
            </a:endParaRP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2704664" y="3035632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120 </a:t>
            </a:r>
            <a:r>
              <a:rPr lang="ca-ES" sz="155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35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2704664" y="3795516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40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</a:t>
            </a:r>
            <a:r>
              <a:rPr lang="ca-ES" sz="155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36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2704664" y="4555400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25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37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2704664" y="5315284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>
                <a:solidFill>
                  <a:schemeClr val="tx1"/>
                </a:solidFill>
              </a:rPr>
              <a:t>120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</a:t>
            </a:r>
            <a:r>
              <a:rPr lang="ca-ES" sz="155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 màxim 8-h mòbil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38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2704664" y="6075168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200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39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4601261" y="3035397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160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0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4601261" y="3795281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50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1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4601261" y="4555165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35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2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4601261" y="5315049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180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3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4601261" y="6074933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350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4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6507677" y="3035397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200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49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8414093" y="3035397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400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50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8414093" y="3795281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80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51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8414093" y="4555165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50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diària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52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8414093" y="5315049"/>
            <a:ext cx="1829269" cy="666750"/>
          </a:xfrm>
          <a:prstGeom prst="rect">
            <a:avLst/>
          </a:prstGeom>
          <a:solidFill>
            <a:srgbClr val="AF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240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53" name="Rectangle 5">
            <a:extLst>
              <a:ext uri="{FF2B5EF4-FFF2-40B4-BE49-F238E27FC236}">
                <a16:creationId xmlns:a16="http://schemas.microsoft.com/office/drawing/2014/main" id="{EA2E261D-B323-E820-E6D6-26EAA611770D}"/>
              </a:ext>
            </a:extLst>
          </p:cNvPr>
          <p:cNvSpPr/>
          <p:nvPr/>
        </p:nvSpPr>
        <p:spPr>
          <a:xfrm>
            <a:off x="8414093" y="6074933"/>
            <a:ext cx="1829269" cy="666750"/>
          </a:xfrm>
          <a:prstGeom prst="rect">
            <a:avLst/>
          </a:prstGeom>
          <a:solidFill>
            <a:srgbClr val="AFDBFF"/>
          </a:solidFill>
          <a:ln w="19050">
            <a:solidFill>
              <a:srgbClr val="0084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a-ES" sz="1550" dirty="0" smtClean="0">
                <a:solidFill>
                  <a:schemeClr val="tx1"/>
                </a:solidFill>
              </a:rPr>
              <a:t>500 </a:t>
            </a:r>
            <a:r>
              <a:rPr lang="ca-ES" sz="155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µg/m³ en mitjana horària</a:t>
            </a:r>
            <a:endParaRPr lang="ca-ES" sz="1550" dirty="0">
              <a:solidFill>
                <a:schemeClr val="tx1"/>
              </a:solidFill>
            </a:endParaRPr>
          </a:p>
        </p:txBody>
      </p:sp>
      <p:sp>
        <p:nvSpPr>
          <p:cNvPr id="54" name="Rectángulo 2"/>
          <p:cNvSpPr/>
          <p:nvPr/>
        </p:nvSpPr>
        <p:spPr>
          <a:xfrm>
            <a:off x="464430" y="1572277"/>
            <a:ext cx="9791193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Valors de referència</a:t>
            </a:r>
          </a:p>
          <a:p>
            <a:pPr>
              <a:lnSpc>
                <a:spcPts val="2160"/>
              </a:lnSpc>
            </a:pPr>
            <a:endParaRPr lang="ca-ES" sz="2000" dirty="0">
              <a:solidFill>
                <a:srgbClr val="4CBCC7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15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Nou Protocol d’Episodis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Rectángulo 2"/>
          <p:cNvSpPr/>
          <p:nvPr/>
        </p:nvSpPr>
        <p:spPr>
          <a:xfrm>
            <a:off x="464430" y="1572277"/>
            <a:ext cx="9791193" cy="38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cs typeface="Calibri" charset="0"/>
              </a:rPr>
              <a:t>Actualització de mesures</a:t>
            </a:r>
            <a:endParaRPr lang="ca-ES" sz="2000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000418393"/>
              </p:ext>
            </p:extLst>
          </p:nvPr>
        </p:nvGraphicFramePr>
        <p:xfrm>
          <a:off x="2010569" y="2097147"/>
          <a:ext cx="7127875" cy="4751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961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4431" y="693735"/>
            <a:ext cx="732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a-ES" sz="32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Nou Protocol d’Episodis</a:t>
            </a:r>
            <a:endParaRPr lang="ca-ES" sz="32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64431" y="1572277"/>
            <a:ext cx="4094318" cy="38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60"/>
              </a:lnSpc>
            </a:pPr>
            <a:r>
              <a:rPr lang="ca-ES" sz="24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Retorn i aportacions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700109" y="1984451"/>
            <a:ext cx="3414712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o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84F2"/>
              </a:buClr>
            </a:pPr>
            <a:r>
              <a:rPr lang="ca-ES" altLang="ca-ES" sz="1800" b="0" kern="0" dirty="0" smtClean="0"/>
              <a:t>15/03/2023: ASPB.</a:t>
            </a:r>
          </a:p>
          <a:p>
            <a:pPr>
              <a:buClr>
                <a:srgbClr val="0084F2"/>
              </a:buClr>
            </a:pPr>
            <a:r>
              <a:rPr lang="ca-ES" altLang="ca-ES" sz="1800" b="0" kern="0" dirty="0" smtClean="0"/>
              <a:t>16/03/2023: Ajuntament de Barcelona.</a:t>
            </a:r>
          </a:p>
          <a:p>
            <a:pPr>
              <a:buClr>
                <a:srgbClr val="0084F2"/>
              </a:buClr>
            </a:pPr>
            <a:r>
              <a:rPr lang="ca-ES" altLang="ca-ES" sz="1800" b="0" kern="0" dirty="0" smtClean="0"/>
              <a:t>24/03/2023: Secretaria de Salut Pública.</a:t>
            </a:r>
          </a:p>
          <a:p>
            <a:pPr>
              <a:buClr>
                <a:srgbClr val="0084F2"/>
              </a:buClr>
            </a:pPr>
            <a:r>
              <a:rPr lang="ca-ES" altLang="ca-ES" sz="1800" b="0" kern="0" dirty="0" smtClean="0"/>
              <a:t>10/05/2023: </a:t>
            </a:r>
            <a:r>
              <a:rPr lang="ca-ES" altLang="ca-ES" kern="0" dirty="0" smtClean="0"/>
              <a:t>AMB</a:t>
            </a:r>
            <a:endParaRPr lang="ca-ES" altLang="ca-ES" sz="1800" b="0" kern="0" dirty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563731" y="2229338"/>
            <a:ext cx="244386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o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84F2"/>
              </a:buClr>
            </a:pPr>
            <a:r>
              <a:rPr lang="ca-ES" altLang="ca-ES" sz="1800" b="0" kern="0" dirty="0" smtClean="0"/>
              <a:t>10/05/2023: Tancament del període d’aportacions.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24063" y="2224971"/>
            <a:ext cx="2627137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o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0084F2"/>
              </a:buClr>
            </a:pPr>
            <a:r>
              <a:rPr lang="ca-ES" altLang="ca-ES" dirty="0"/>
              <a:t>17/02/2023: Enviament de la documentació inicial del </a:t>
            </a:r>
            <a:r>
              <a:rPr lang="ca-ES" altLang="ca-ES" dirty="0" smtClean="0"/>
              <a:t>Protocol </a:t>
            </a:r>
            <a:r>
              <a:rPr lang="ca-ES" altLang="ca-ES" dirty="0"/>
              <a:t>als ens locals.</a:t>
            </a:r>
          </a:p>
          <a:p>
            <a:pPr marL="0" indent="0">
              <a:buNone/>
            </a:pPr>
            <a:endParaRPr lang="ca-ES" altLang="ca-ES" sz="1800" b="0" kern="0" dirty="0" smtClean="0"/>
          </a:p>
        </p:txBody>
      </p:sp>
      <p:graphicFrame>
        <p:nvGraphicFramePr>
          <p:cNvPr id="11" name="Gràfic 10"/>
          <p:cNvGraphicFramePr/>
          <p:nvPr>
            <p:extLst>
              <p:ext uri="{D42A27DB-BD31-4B8C-83A1-F6EECF244321}">
                <p14:modId xmlns:p14="http://schemas.microsoft.com/office/powerpoint/2010/main" val="3204958390"/>
              </p:ext>
            </p:extLst>
          </p:nvPr>
        </p:nvGraphicFramePr>
        <p:xfrm>
          <a:off x="464431" y="3904977"/>
          <a:ext cx="50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àfic 11"/>
          <p:cNvGraphicFramePr/>
          <p:nvPr>
            <p:extLst>
              <p:ext uri="{D42A27DB-BD31-4B8C-83A1-F6EECF244321}">
                <p14:modId xmlns:p14="http://schemas.microsoft.com/office/powerpoint/2010/main" val="1229756117"/>
              </p:ext>
            </p:extLst>
          </p:nvPr>
        </p:nvGraphicFramePr>
        <p:xfrm>
          <a:off x="4967600" y="3876206"/>
          <a:ext cx="504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Connector de fletxa recta 13"/>
          <p:cNvCxnSpPr/>
          <p:nvPr/>
        </p:nvCxnSpPr>
        <p:spPr>
          <a:xfrm>
            <a:off x="3206750" y="2944714"/>
            <a:ext cx="396000" cy="0"/>
          </a:xfrm>
          <a:prstGeom prst="straightConnector1">
            <a:avLst/>
          </a:prstGeom>
          <a:ln w="19050">
            <a:solidFill>
              <a:srgbClr val="0084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 de fletxa recta 15"/>
          <p:cNvCxnSpPr/>
          <p:nvPr/>
        </p:nvCxnSpPr>
        <p:spPr>
          <a:xfrm>
            <a:off x="6916691" y="2930328"/>
            <a:ext cx="396259" cy="0"/>
          </a:xfrm>
          <a:prstGeom prst="straightConnector1">
            <a:avLst/>
          </a:prstGeom>
          <a:ln w="19050">
            <a:solidFill>
              <a:srgbClr val="0084F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3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ol 2"/>
          <p:cNvSpPr txBox="1">
            <a:spLocks/>
          </p:cNvSpPr>
          <p:nvPr/>
        </p:nvSpPr>
        <p:spPr>
          <a:xfrm>
            <a:off x="3202732" y="4200129"/>
            <a:ext cx="6400800" cy="430887"/>
          </a:xfrm>
          <a:prstGeom prst="rect">
            <a:avLst/>
          </a:prstGeom>
        </p:spPr>
        <p:txBody>
          <a:bodyPr/>
          <a:lstStyle>
            <a:lvl1pPr marL="200471" indent="-200471" algn="l" defTabSz="801884" rtl="0" eaLnBrk="1" latinLnBrk="0" hangingPunct="1">
              <a:lnSpc>
                <a:spcPct val="90000"/>
              </a:lnSpc>
              <a:spcBef>
                <a:spcPts val="877"/>
              </a:spcBef>
              <a:buFont typeface="Arial"/>
              <a:buChar char="•"/>
              <a:defRPr sz="245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1413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21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2355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75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03295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04238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05179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06122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07063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08005" indent="-200471" algn="l" defTabSz="801884" rtl="0" eaLnBrk="1" latinLnBrk="0" hangingPunct="1">
              <a:lnSpc>
                <a:spcPct val="90000"/>
              </a:lnSpc>
              <a:spcBef>
                <a:spcPts val="439"/>
              </a:spcBef>
              <a:buFont typeface="Arial"/>
              <a:buChar char="•"/>
              <a:defRPr sz="15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160"/>
              </a:lnSpc>
              <a:buNone/>
            </a:pPr>
            <a:r>
              <a:rPr lang="ca-ES" sz="2800" b="1" dirty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Gràcies per </a:t>
            </a:r>
            <a:r>
              <a:rPr lang="ca-ES" sz="2800" b="1" dirty="0" smtClean="0">
                <a:solidFill>
                  <a:srgbClr val="0084F2"/>
                </a:solidFill>
                <a:latin typeface="Calibri" charset="0"/>
                <a:ea typeface="Calibri" charset="0"/>
                <a:cs typeface="Calibri" charset="0"/>
              </a:rPr>
              <a:t>la vostra atenció</a:t>
            </a:r>
            <a:endParaRPr lang="ca-ES" sz="2800" b="1" dirty="0">
              <a:solidFill>
                <a:srgbClr val="0084F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Contenidor de text 3"/>
          <p:cNvSpPr txBox="1">
            <a:spLocks/>
          </p:cNvSpPr>
          <p:nvPr/>
        </p:nvSpPr>
        <p:spPr>
          <a:xfrm>
            <a:off x="3677568" y="4797153"/>
            <a:ext cx="3712368" cy="158417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o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ca-ES" sz="1600" b="0" dirty="0"/>
              <a:t>Districte Administratiu, Edifici A.</a:t>
            </a:r>
          </a:p>
          <a:p>
            <a:pPr marL="0" indent="0">
              <a:buNone/>
            </a:pPr>
            <a:r>
              <a:rPr lang="ca-ES" sz="1600" b="0" dirty="0"/>
              <a:t>Carrer del Foc, 57, 08038, Barcelona</a:t>
            </a:r>
          </a:p>
          <a:p>
            <a:pPr marL="0" indent="0">
              <a:buNone/>
            </a:pPr>
            <a:r>
              <a:rPr lang="ca-ES" sz="1600" b="0" dirty="0">
                <a:solidFill>
                  <a:srgbClr val="0070C0"/>
                </a:solidFill>
                <a:hlinkClick r:id="rId3"/>
              </a:rPr>
              <a:t>qualitataire.accioclimatica@gencat.cat</a:t>
            </a:r>
            <a:endParaRPr lang="ca-ES" sz="1600" b="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a-ES" sz="1600" b="0" dirty="0">
                <a:hlinkClick r:id="rId4" tooltip="http://www.gencat.cat/mediambient"/>
              </a:rPr>
              <a:t>gencat.cat/</a:t>
            </a:r>
            <a:r>
              <a:rPr lang="ca-ES" sz="1600" b="0" dirty="0" err="1">
                <a:hlinkClick r:id="rId4" tooltip="http://www.gencat.cat/mediambient"/>
              </a:rPr>
              <a:t>mediambient</a:t>
            </a:r>
            <a:r>
              <a:rPr lang="es-ES" sz="1600" b="0" dirty="0"/>
              <a:t> </a:t>
            </a:r>
            <a:r>
              <a:rPr lang="ca-ES" sz="1600" b="0" dirty="0"/>
              <a:t> </a:t>
            </a:r>
            <a:r>
              <a:rPr lang="ca-ES" sz="1600" b="0" dirty="0">
                <a:hlinkClick r:id="rId5" tooltip="http://www.twitter.com/mediambientcat"/>
              </a:rPr>
              <a:t>twitter.com/</a:t>
            </a:r>
            <a:r>
              <a:rPr lang="ca-ES" sz="1600" b="0" dirty="0" err="1">
                <a:hlinkClick r:id="rId5" tooltip="http://www.twitter.com/mediambientcat"/>
              </a:rPr>
              <a:t>mediambientcat</a:t>
            </a:r>
            <a:endParaRPr lang="ca-ES" sz="1600" b="0" dirty="0"/>
          </a:p>
          <a:p>
            <a:pPr marL="0" indent="0">
              <a:buNone/>
            </a:pPr>
            <a:endParaRPr lang="ca-ES" sz="3200" b="0" dirty="0"/>
          </a:p>
        </p:txBody>
      </p:sp>
      <p:pic>
        <p:nvPicPr>
          <p:cNvPr id="10" name="Imat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2347" y="2469148"/>
            <a:ext cx="4956478" cy="129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587</TotalTime>
  <Words>557</Words>
  <Application>Microsoft Office PowerPoint</Application>
  <PresentationFormat>Personalitzat</PresentationFormat>
  <Paragraphs>107</Paragraphs>
  <Slides>8</Slides>
  <Notes>8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Liberation Sans</vt:lpstr>
      <vt:lpstr>Wingdings</vt:lpstr>
      <vt:lpstr>Tema de Office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Pérez Gabucio, Eva M.</cp:lastModifiedBy>
  <cp:revision>83</cp:revision>
  <cp:lastPrinted>2019-09-05T08:25:03Z</cp:lastPrinted>
  <dcterms:created xsi:type="dcterms:W3CDTF">2019-07-24T12:32:21Z</dcterms:created>
  <dcterms:modified xsi:type="dcterms:W3CDTF">2023-10-24T08:13:32Z</dcterms:modified>
</cp:coreProperties>
</file>