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 smtClean="0"/>
              <a:t>Feu clic aquí per editar l'estil de subtítols del patró.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37902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493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03369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55945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8722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43008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4068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26654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1845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00508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8519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34605-2239-42F4-99B9-4E71C4446217}" type="datetimeFigureOut">
              <a:rPr lang="ca-ES" smtClean="0"/>
              <a:t>24/10/2023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21B6F-A695-46BD-A1B6-7EA868F99272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97251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 rotWithShape="1">
          <a:blip r:embed="rId2"/>
          <a:srcRect t="21359" r="1553" b="4984"/>
          <a:stretch/>
        </p:blipFill>
        <p:spPr>
          <a:xfrm>
            <a:off x="94695" y="532661"/>
            <a:ext cx="12002609" cy="5051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53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l'Office</vt:lpstr>
      <vt:lpstr>Presentación de PowerPoint</vt:lpstr>
    </vt:vector>
  </TitlesOfParts>
  <Company>Ajuntament de Sabadell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Enciso C Jaume  SOSTENIBILITAT</dc:creator>
  <cp:lastModifiedBy>Yolanda Lopez Aixela</cp:lastModifiedBy>
  <cp:revision>4</cp:revision>
  <dcterms:created xsi:type="dcterms:W3CDTF">2023-10-20T10:03:12Z</dcterms:created>
  <dcterms:modified xsi:type="dcterms:W3CDTF">2023-10-24T21:41:08Z</dcterms:modified>
</cp:coreProperties>
</file>